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4"/>
  </p:notesMasterIdLst>
  <p:sldIdLst>
    <p:sldId id="313" r:id="rId2"/>
    <p:sldId id="258" r:id="rId3"/>
    <p:sldId id="314" r:id="rId4"/>
    <p:sldId id="315" r:id="rId5"/>
    <p:sldId id="282" r:id="rId6"/>
    <p:sldId id="257" r:id="rId7"/>
    <p:sldId id="279" r:id="rId8"/>
    <p:sldId id="275" r:id="rId9"/>
    <p:sldId id="316" r:id="rId10"/>
    <p:sldId id="317" r:id="rId11"/>
    <p:sldId id="271" r:id="rId12"/>
    <p:sldId id="280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  <p:bold r:id="rId16"/>
    </p:embeddedFont>
    <p:embeddedFont>
      <p:font typeface="Arimo" panose="020B0604020202020204" pitchFamily="34" charset="0"/>
      <p:regular r:id="rId17"/>
      <p:bold r:id="rId18"/>
      <p:italic r:id="rId19"/>
      <p:boldItalic r:id="rId20"/>
    </p:embeddedFon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Bebas Neue" panose="020B0606020202050201" pitchFamily="34" charset="0"/>
      <p:regular r:id="rId25"/>
    </p:embeddedFont>
    <p:embeddedFont>
      <p:font typeface="Cutive Mono" panose="020B0604020202020204" charset="0"/>
      <p:regular r:id="rId26"/>
    </p:embeddedFont>
    <p:embeddedFont>
      <p:font typeface="Lexend" pitchFamily="2" charset="0"/>
      <p:regular r:id="rId27"/>
      <p:bold r:id="rId28"/>
    </p:embeddedFont>
    <p:embeddedFont>
      <p:font typeface="Special Elite" panose="020B0604020202020204" charset="0"/>
      <p:regular r:id="rId29"/>
    </p:embeddedFont>
    <p:embeddedFont>
      <p:font typeface="Who asks Satan" panose="02000500000000000000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0203"/>
    <a:srgbClr val="9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F23050-91D2-445B-9DE0-463F656C9ED8}">
  <a:tblStyle styleId="{2DF23050-91D2-445B-9DE0-463F656C9E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2B292CC-8E9F-4C93-95F8-673BCB6040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914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>
          <a:extLst>
            <a:ext uri="{FF2B5EF4-FFF2-40B4-BE49-F238E27FC236}">
              <a16:creationId xmlns:a16="http://schemas.microsoft.com/office/drawing/2014/main" id="{A3919C8F-BC6B-4C1B-53D2-772224D8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4dda1946d_6_332:notes">
            <a:extLst>
              <a:ext uri="{FF2B5EF4-FFF2-40B4-BE49-F238E27FC236}">
                <a16:creationId xmlns:a16="http://schemas.microsoft.com/office/drawing/2014/main" id="{990ADB69-01BD-9C85-39E8-02C298F50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4dda1946d_6_332:notes">
            <a:extLst>
              <a:ext uri="{FF2B5EF4-FFF2-40B4-BE49-F238E27FC236}">
                <a16:creationId xmlns:a16="http://schemas.microsoft.com/office/drawing/2014/main" id="{AD80294C-908F-1CE9-109A-2A8AEEDA30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22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1106cfa19e_0_2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21106cfa19e_0_2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2">
          <a:extLst>
            <a:ext uri="{FF2B5EF4-FFF2-40B4-BE49-F238E27FC236}">
              <a16:creationId xmlns:a16="http://schemas.microsoft.com/office/drawing/2014/main" id="{8CF5700F-4ABD-45A8-4DD1-D5E1C1F1E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21106cfa19e_0_2695:notes">
            <a:extLst>
              <a:ext uri="{FF2B5EF4-FFF2-40B4-BE49-F238E27FC236}">
                <a16:creationId xmlns:a16="http://schemas.microsoft.com/office/drawing/2014/main" id="{6DBA3879-62C6-17CA-655E-2C584206F1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4" name="Google Shape;2704;g21106cfa19e_0_2695:notes">
            <a:extLst>
              <a:ext uri="{FF2B5EF4-FFF2-40B4-BE49-F238E27FC236}">
                <a16:creationId xmlns:a16="http://schemas.microsoft.com/office/drawing/2014/main" id="{8DD9DF24-D004-1F01-2365-4942CA188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169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>
          <a:extLst>
            <a:ext uri="{FF2B5EF4-FFF2-40B4-BE49-F238E27FC236}">
              <a16:creationId xmlns:a16="http://schemas.microsoft.com/office/drawing/2014/main" id="{6C723A3F-D663-55CB-D519-CAFCDECA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d5260bdd85_0_313:notes">
            <a:extLst>
              <a:ext uri="{FF2B5EF4-FFF2-40B4-BE49-F238E27FC236}">
                <a16:creationId xmlns:a16="http://schemas.microsoft.com/office/drawing/2014/main" id="{4D8DBF06-0B25-2A66-79B6-C601602325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d5260bdd85_0_313:notes">
            <a:extLst>
              <a:ext uri="{FF2B5EF4-FFF2-40B4-BE49-F238E27FC236}">
                <a16:creationId xmlns:a16="http://schemas.microsoft.com/office/drawing/2014/main" id="{B1B9A456-E674-6F2B-ED75-78B92DE18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72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5"/>
          <p:cNvGrpSpPr/>
          <p:nvPr/>
        </p:nvGrpSpPr>
        <p:grpSpPr>
          <a:xfrm>
            <a:off x="-37" y="0"/>
            <a:ext cx="9144038" cy="5143500"/>
            <a:chOff x="-37" y="0"/>
            <a:chExt cx="9144038" cy="5143500"/>
          </a:xfrm>
        </p:grpSpPr>
        <p:pic>
          <p:nvPicPr>
            <p:cNvPr id="115" name="Google Shape;115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5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37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5"/>
          <p:cNvSpPr/>
          <p:nvPr/>
        </p:nvSpPr>
        <p:spPr>
          <a:xfrm>
            <a:off x="0" y="1030554"/>
            <a:ext cx="9143951" cy="2863768"/>
          </a:xfrm>
          <a:custGeom>
            <a:avLst/>
            <a:gdLst/>
            <a:ahLst/>
            <a:cxnLst/>
            <a:rect l="l" t="t" r="r" b="b"/>
            <a:pathLst>
              <a:path w="285414" h="89388" extrusionOk="0">
                <a:moveTo>
                  <a:pt x="285414" y="4070"/>
                </a:moveTo>
                <a:lnTo>
                  <a:pt x="284929" y="4070"/>
                </a:lnTo>
                <a:lnTo>
                  <a:pt x="284929" y="0"/>
                </a:lnTo>
                <a:lnTo>
                  <a:pt x="274324" y="0"/>
                </a:lnTo>
                <a:lnTo>
                  <a:pt x="274324" y="5190"/>
                </a:lnTo>
                <a:lnTo>
                  <a:pt x="270665" y="5190"/>
                </a:lnTo>
                <a:lnTo>
                  <a:pt x="270665" y="7878"/>
                </a:lnTo>
                <a:lnTo>
                  <a:pt x="265363" y="13404"/>
                </a:lnTo>
                <a:lnTo>
                  <a:pt x="265363" y="46000"/>
                </a:lnTo>
                <a:lnTo>
                  <a:pt x="261368" y="46000"/>
                </a:lnTo>
                <a:lnTo>
                  <a:pt x="261368" y="26846"/>
                </a:lnTo>
                <a:lnTo>
                  <a:pt x="258344" y="26846"/>
                </a:lnTo>
                <a:lnTo>
                  <a:pt x="258344" y="46411"/>
                </a:lnTo>
                <a:lnTo>
                  <a:pt x="252706" y="46411"/>
                </a:lnTo>
                <a:lnTo>
                  <a:pt x="252706" y="25016"/>
                </a:lnTo>
                <a:lnTo>
                  <a:pt x="249233" y="25016"/>
                </a:lnTo>
                <a:lnTo>
                  <a:pt x="249233" y="28190"/>
                </a:lnTo>
                <a:lnTo>
                  <a:pt x="238592" y="28190"/>
                </a:lnTo>
                <a:lnTo>
                  <a:pt x="238592" y="13068"/>
                </a:lnTo>
                <a:lnTo>
                  <a:pt x="222798" y="13068"/>
                </a:lnTo>
                <a:lnTo>
                  <a:pt x="222798" y="18706"/>
                </a:lnTo>
                <a:lnTo>
                  <a:pt x="220184" y="18706"/>
                </a:lnTo>
                <a:lnTo>
                  <a:pt x="220184" y="16242"/>
                </a:lnTo>
                <a:lnTo>
                  <a:pt x="216749" y="16242"/>
                </a:lnTo>
                <a:lnTo>
                  <a:pt x="216749" y="18258"/>
                </a:lnTo>
                <a:lnTo>
                  <a:pt x="213948" y="18258"/>
                </a:lnTo>
                <a:lnTo>
                  <a:pt x="213948" y="23000"/>
                </a:lnTo>
                <a:lnTo>
                  <a:pt x="210663" y="23000"/>
                </a:lnTo>
                <a:lnTo>
                  <a:pt x="210663" y="25016"/>
                </a:lnTo>
                <a:lnTo>
                  <a:pt x="207638" y="25016"/>
                </a:lnTo>
                <a:lnTo>
                  <a:pt x="207638" y="35620"/>
                </a:lnTo>
                <a:lnTo>
                  <a:pt x="205025" y="35620"/>
                </a:lnTo>
                <a:lnTo>
                  <a:pt x="205025" y="28638"/>
                </a:lnTo>
                <a:lnTo>
                  <a:pt x="188558" y="28638"/>
                </a:lnTo>
                <a:lnTo>
                  <a:pt x="188558" y="50481"/>
                </a:lnTo>
                <a:lnTo>
                  <a:pt x="184227" y="50481"/>
                </a:lnTo>
                <a:lnTo>
                  <a:pt x="184227" y="26622"/>
                </a:lnTo>
                <a:lnTo>
                  <a:pt x="182286" y="24568"/>
                </a:lnTo>
                <a:lnTo>
                  <a:pt x="182286" y="20536"/>
                </a:lnTo>
                <a:lnTo>
                  <a:pt x="177544" y="20536"/>
                </a:lnTo>
                <a:lnTo>
                  <a:pt x="177544" y="35620"/>
                </a:lnTo>
                <a:lnTo>
                  <a:pt x="170823" y="35620"/>
                </a:lnTo>
                <a:lnTo>
                  <a:pt x="170823" y="29982"/>
                </a:lnTo>
                <a:lnTo>
                  <a:pt x="168881" y="29982"/>
                </a:lnTo>
                <a:lnTo>
                  <a:pt x="168881" y="35620"/>
                </a:lnTo>
                <a:lnTo>
                  <a:pt x="166940" y="35620"/>
                </a:lnTo>
                <a:lnTo>
                  <a:pt x="166940" y="30206"/>
                </a:lnTo>
                <a:lnTo>
                  <a:pt x="164326" y="27518"/>
                </a:lnTo>
                <a:lnTo>
                  <a:pt x="164326" y="18482"/>
                </a:lnTo>
                <a:lnTo>
                  <a:pt x="162608" y="18482"/>
                </a:lnTo>
                <a:lnTo>
                  <a:pt x="162608" y="27294"/>
                </a:lnTo>
                <a:lnTo>
                  <a:pt x="159323" y="30655"/>
                </a:lnTo>
                <a:lnTo>
                  <a:pt x="159323" y="35620"/>
                </a:lnTo>
                <a:lnTo>
                  <a:pt x="153722" y="35620"/>
                </a:lnTo>
                <a:cubicBezTo>
                  <a:pt x="153050" y="35620"/>
                  <a:pt x="153722" y="22067"/>
                  <a:pt x="153722" y="22067"/>
                </a:cubicBezTo>
                <a:lnTo>
                  <a:pt x="139869" y="22067"/>
                </a:lnTo>
                <a:lnTo>
                  <a:pt x="139869" y="18258"/>
                </a:lnTo>
                <a:lnTo>
                  <a:pt x="138450" y="19714"/>
                </a:lnTo>
                <a:lnTo>
                  <a:pt x="138450" y="42155"/>
                </a:lnTo>
                <a:lnTo>
                  <a:pt x="135538" y="42155"/>
                </a:lnTo>
                <a:lnTo>
                  <a:pt x="135538" y="36741"/>
                </a:lnTo>
                <a:lnTo>
                  <a:pt x="127734" y="36741"/>
                </a:lnTo>
                <a:lnTo>
                  <a:pt x="127734" y="31999"/>
                </a:lnTo>
                <a:lnTo>
                  <a:pt x="124598" y="28750"/>
                </a:lnTo>
                <a:lnTo>
                  <a:pt x="124598" y="12396"/>
                </a:lnTo>
                <a:lnTo>
                  <a:pt x="122768" y="12396"/>
                </a:lnTo>
                <a:lnTo>
                  <a:pt x="122768" y="7430"/>
                </a:lnTo>
                <a:lnTo>
                  <a:pt x="117765" y="7430"/>
                </a:lnTo>
                <a:lnTo>
                  <a:pt x="117765" y="45104"/>
                </a:lnTo>
                <a:lnTo>
                  <a:pt x="114517" y="45104"/>
                </a:lnTo>
                <a:lnTo>
                  <a:pt x="114517" y="32671"/>
                </a:lnTo>
                <a:lnTo>
                  <a:pt x="112538" y="32671"/>
                </a:lnTo>
                <a:lnTo>
                  <a:pt x="112538" y="25913"/>
                </a:lnTo>
                <a:lnTo>
                  <a:pt x="102606" y="25913"/>
                </a:lnTo>
                <a:lnTo>
                  <a:pt x="102606" y="28190"/>
                </a:lnTo>
                <a:lnTo>
                  <a:pt x="97416" y="28190"/>
                </a:lnTo>
                <a:lnTo>
                  <a:pt x="97416" y="31775"/>
                </a:lnTo>
                <a:lnTo>
                  <a:pt x="93084" y="31775"/>
                </a:lnTo>
                <a:lnTo>
                  <a:pt x="93084" y="36741"/>
                </a:lnTo>
                <a:lnTo>
                  <a:pt x="83974" y="46224"/>
                </a:lnTo>
                <a:lnTo>
                  <a:pt x="83974" y="27294"/>
                </a:lnTo>
                <a:lnTo>
                  <a:pt x="75125" y="27294"/>
                </a:lnTo>
                <a:lnTo>
                  <a:pt x="75125" y="26137"/>
                </a:lnTo>
                <a:lnTo>
                  <a:pt x="73370" y="26137"/>
                </a:lnTo>
                <a:lnTo>
                  <a:pt x="73370" y="27705"/>
                </a:lnTo>
                <a:lnTo>
                  <a:pt x="71428" y="27705"/>
                </a:lnTo>
                <a:lnTo>
                  <a:pt x="71428" y="42603"/>
                </a:lnTo>
                <a:lnTo>
                  <a:pt x="68366" y="32857"/>
                </a:lnTo>
                <a:lnTo>
                  <a:pt x="58434" y="32671"/>
                </a:lnTo>
                <a:lnTo>
                  <a:pt x="56493" y="32671"/>
                </a:lnTo>
                <a:lnTo>
                  <a:pt x="56493" y="39018"/>
                </a:lnTo>
                <a:lnTo>
                  <a:pt x="53767" y="36218"/>
                </a:lnTo>
                <a:lnTo>
                  <a:pt x="53767" y="29086"/>
                </a:lnTo>
                <a:lnTo>
                  <a:pt x="47606" y="29086"/>
                </a:lnTo>
                <a:lnTo>
                  <a:pt x="44134" y="32671"/>
                </a:lnTo>
                <a:lnTo>
                  <a:pt x="37861" y="32671"/>
                </a:lnTo>
                <a:lnTo>
                  <a:pt x="34501" y="36181"/>
                </a:lnTo>
                <a:lnTo>
                  <a:pt x="32858" y="36181"/>
                </a:lnTo>
                <a:lnTo>
                  <a:pt x="32858" y="32447"/>
                </a:lnTo>
                <a:lnTo>
                  <a:pt x="30057" y="32447"/>
                </a:lnTo>
                <a:lnTo>
                  <a:pt x="30057" y="28862"/>
                </a:lnTo>
                <a:lnTo>
                  <a:pt x="27444" y="28862"/>
                </a:lnTo>
                <a:lnTo>
                  <a:pt x="27444" y="32671"/>
                </a:lnTo>
                <a:lnTo>
                  <a:pt x="16205" y="32671"/>
                </a:lnTo>
                <a:lnTo>
                  <a:pt x="16205" y="42379"/>
                </a:lnTo>
                <a:lnTo>
                  <a:pt x="12919" y="42379"/>
                </a:lnTo>
                <a:lnTo>
                  <a:pt x="12919" y="10604"/>
                </a:lnTo>
                <a:lnTo>
                  <a:pt x="9036" y="10604"/>
                </a:lnTo>
                <a:lnTo>
                  <a:pt x="2651" y="3958"/>
                </a:lnTo>
                <a:lnTo>
                  <a:pt x="2651" y="10380"/>
                </a:lnTo>
                <a:lnTo>
                  <a:pt x="0" y="10380"/>
                </a:lnTo>
                <a:lnTo>
                  <a:pt x="0" y="89387"/>
                </a:lnTo>
                <a:lnTo>
                  <a:pt x="285414" y="89387"/>
                </a:lnTo>
                <a:close/>
              </a:path>
            </a:pathLst>
          </a:custGeom>
          <a:solidFill>
            <a:srgbClr val="000000">
              <a:alpha val="7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5"/>
          <p:cNvGrpSpPr/>
          <p:nvPr/>
        </p:nvGrpSpPr>
        <p:grpSpPr>
          <a:xfrm>
            <a:off x="228588" y="4173900"/>
            <a:ext cx="8686813" cy="737700"/>
            <a:chOff x="228588" y="4173900"/>
            <a:chExt cx="8686813" cy="737700"/>
          </a:xfrm>
        </p:grpSpPr>
        <p:grpSp>
          <p:nvGrpSpPr>
            <p:cNvPr id="119" name="Google Shape;119;p5"/>
            <p:cNvGrpSpPr/>
            <p:nvPr/>
          </p:nvGrpSpPr>
          <p:grpSpPr>
            <a:xfrm rot="10800000" flipH="1">
              <a:off x="228588" y="4173900"/>
              <a:ext cx="737713" cy="737700"/>
              <a:chOff x="-2006175" y="1131150"/>
              <a:chExt cx="737713" cy="737700"/>
            </a:xfrm>
          </p:grpSpPr>
          <p:sp>
            <p:nvSpPr>
              <p:cNvPr id="120" name="Google Shape;120;p5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 rot="10800000">
              <a:off x="8177688" y="4173900"/>
              <a:ext cx="737713" cy="737700"/>
              <a:chOff x="-2006175" y="1131150"/>
              <a:chExt cx="737713" cy="7377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" name="Google Shape;125;p5"/>
          <p:cNvGrpSpPr/>
          <p:nvPr/>
        </p:nvGrpSpPr>
        <p:grpSpPr>
          <a:xfrm>
            <a:off x="228588" y="231900"/>
            <a:ext cx="8686813" cy="737700"/>
            <a:chOff x="228588" y="231900"/>
            <a:chExt cx="8686813" cy="737700"/>
          </a:xfrm>
        </p:grpSpPr>
        <p:grpSp>
          <p:nvGrpSpPr>
            <p:cNvPr id="126" name="Google Shape;126;p5"/>
            <p:cNvGrpSpPr/>
            <p:nvPr/>
          </p:nvGrpSpPr>
          <p:grpSpPr>
            <a:xfrm>
              <a:off x="228588" y="231900"/>
              <a:ext cx="737713" cy="737700"/>
              <a:chOff x="-2006175" y="1131150"/>
              <a:chExt cx="737713" cy="73770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5"/>
            <p:cNvGrpSpPr/>
            <p:nvPr/>
          </p:nvGrpSpPr>
          <p:grpSpPr>
            <a:xfrm flipH="1">
              <a:off x="8177688" y="231900"/>
              <a:ext cx="737713" cy="737700"/>
              <a:chOff x="-2006175" y="1131150"/>
              <a:chExt cx="737713" cy="737700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132;p5"/>
            <p:cNvSpPr/>
            <p:nvPr/>
          </p:nvSpPr>
          <p:spPr>
            <a:xfrm>
              <a:off x="8430775" y="467125"/>
              <a:ext cx="248100" cy="24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subTitle" idx="1"/>
          </p:nvPr>
        </p:nvSpPr>
        <p:spPr>
          <a:xfrm>
            <a:off x="4751499" y="3902772"/>
            <a:ext cx="333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subTitle" idx="2"/>
          </p:nvPr>
        </p:nvSpPr>
        <p:spPr>
          <a:xfrm>
            <a:off x="1061600" y="3902772"/>
            <a:ext cx="333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3"/>
          </p:nvPr>
        </p:nvSpPr>
        <p:spPr>
          <a:xfrm>
            <a:off x="4751480" y="3543875"/>
            <a:ext cx="3331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subTitle" idx="4"/>
          </p:nvPr>
        </p:nvSpPr>
        <p:spPr>
          <a:xfrm>
            <a:off x="1061300" y="3543875"/>
            <a:ext cx="33309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17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585" name="Google Shape;585;p17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17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7" name="Google Shape;587;p17"/>
          <p:cNvGrpSpPr/>
          <p:nvPr/>
        </p:nvGrpSpPr>
        <p:grpSpPr>
          <a:xfrm>
            <a:off x="-1" y="4621175"/>
            <a:ext cx="4063368" cy="471625"/>
            <a:chOff x="130974" y="4530188"/>
            <a:chExt cx="4063368" cy="471625"/>
          </a:xfrm>
        </p:grpSpPr>
        <p:sp>
          <p:nvSpPr>
            <p:cNvPr id="588" name="Google Shape;588;p17"/>
            <p:cNvSpPr/>
            <p:nvPr/>
          </p:nvSpPr>
          <p:spPr>
            <a:xfrm>
              <a:off x="3456148" y="4977299"/>
              <a:ext cx="458990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0" y="0"/>
                  </a:moveTo>
                  <a:lnTo>
                    <a:pt x="17568" y="0"/>
                  </a:lnTo>
                  <a:lnTo>
                    <a:pt x="1756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1028302" y="4651244"/>
              <a:ext cx="3135261" cy="24479"/>
            </a:xfrm>
            <a:custGeom>
              <a:avLst/>
              <a:gdLst/>
              <a:ahLst/>
              <a:cxnLst/>
              <a:rect l="l" t="t" r="r" b="b"/>
              <a:pathLst>
                <a:path w="120010" h="713" extrusionOk="0">
                  <a:moveTo>
                    <a:pt x="0" y="0"/>
                  </a:moveTo>
                  <a:lnTo>
                    <a:pt x="120010" y="0"/>
                  </a:lnTo>
                  <a:lnTo>
                    <a:pt x="1200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130974" y="4530188"/>
              <a:ext cx="3135261" cy="24513"/>
            </a:xfrm>
            <a:custGeom>
              <a:avLst/>
              <a:gdLst/>
              <a:ahLst/>
              <a:cxnLst/>
              <a:rect l="l" t="t" r="r" b="b"/>
              <a:pathLst>
                <a:path w="120010" h="714" extrusionOk="0">
                  <a:moveTo>
                    <a:pt x="0" y="1"/>
                  </a:moveTo>
                  <a:lnTo>
                    <a:pt x="120010" y="1"/>
                  </a:lnTo>
                  <a:lnTo>
                    <a:pt x="120010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2880855" y="4675689"/>
              <a:ext cx="1313487" cy="23861"/>
            </a:xfrm>
            <a:custGeom>
              <a:avLst/>
              <a:gdLst/>
              <a:ahLst/>
              <a:cxnLst/>
              <a:rect l="l" t="t" r="r" b="b"/>
              <a:pathLst>
                <a:path w="50277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2192352" y="4675689"/>
              <a:ext cx="1331147" cy="23861"/>
            </a:xfrm>
            <a:custGeom>
              <a:avLst/>
              <a:gdLst/>
              <a:ahLst/>
              <a:cxnLst/>
              <a:rect l="l" t="t" r="r" b="b"/>
              <a:pathLst>
                <a:path w="50953" h="695" extrusionOk="0">
                  <a:moveTo>
                    <a:pt x="1" y="1"/>
                  </a:moveTo>
                  <a:lnTo>
                    <a:pt x="50952" y="1"/>
                  </a:lnTo>
                  <a:lnTo>
                    <a:pt x="5095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1663429" y="4556658"/>
              <a:ext cx="1095604" cy="24513"/>
            </a:xfrm>
            <a:custGeom>
              <a:avLst/>
              <a:gdLst/>
              <a:ahLst/>
              <a:cxnLst/>
              <a:rect l="l" t="t" r="r" b="b"/>
              <a:pathLst>
                <a:path w="41937" h="714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2427906" y="4581137"/>
              <a:ext cx="1095604" cy="24479"/>
            </a:xfrm>
            <a:custGeom>
              <a:avLst/>
              <a:gdLst/>
              <a:ahLst/>
              <a:cxnLst/>
              <a:rect l="l" t="t" r="r" b="b"/>
              <a:pathLst>
                <a:path w="41937" h="713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2070082" y="4581137"/>
              <a:ext cx="465521" cy="24479"/>
            </a:xfrm>
            <a:custGeom>
              <a:avLst/>
              <a:gdLst/>
              <a:ahLst/>
              <a:cxnLst/>
              <a:rect l="l" t="t" r="r" b="b"/>
              <a:pathLst>
                <a:path w="17819" h="713" extrusionOk="0">
                  <a:moveTo>
                    <a:pt x="0" y="0"/>
                  </a:moveTo>
                  <a:lnTo>
                    <a:pt x="17818" y="0"/>
                  </a:lnTo>
                  <a:lnTo>
                    <a:pt x="178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1968399" y="4724647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90" y="0"/>
                  </a:lnTo>
                  <a:lnTo>
                    <a:pt x="32190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2262318" y="4672393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89" y="0"/>
                  </a:lnTo>
                  <a:lnTo>
                    <a:pt x="3218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1272895" y="4737212"/>
              <a:ext cx="1979308" cy="23827"/>
            </a:xfrm>
            <a:custGeom>
              <a:avLst/>
              <a:gdLst/>
              <a:ahLst/>
              <a:cxnLst/>
              <a:rect l="l" t="t" r="r" b="b"/>
              <a:pathLst>
                <a:path w="75763" h="694" extrusionOk="0">
                  <a:moveTo>
                    <a:pt x="0" y="0"/>
                  </a:moveTo>
                  <a:lnTo>
                    <a:pt x="75762" y="0"/>
                  </a:lnTo>
                  <a:lnTo>
                    <a:pt x="7576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17"/>
          <p:cNvGrpSpPr/>
          <p:nvPr/>
        </p:nvGrpSpPr>
        <p:grpSpPr>
          <a:xfrm>
            <a:off x="5050148" y="4635749"/>
            <a:ext cx="4063322" cy="442477"/>
            <a:chOff x="5050166" y="4635694"/>
            <a:chExt cx="3452270" cy="442477"/>
          </a:xfrm>
        </p:grpSpPr>
        <p:sp>
          <p:nvSpPr>
            <p:cNvPr id="600" name="Google Shape;600;p17"/>
            <p:cNvSpPr/>
            <p:nvPr/>
          </p:nvSpPr>
          <p:spPr>
            <a:xfrm>
              <a:off x="5544176" y="4874443"/>
              <a:ext cx="1726169" cy="24513"/>
            </a:xfrm>
            <a:custGeom>
              <a:avLst/>
              <a:gdLst/>
              <a:ahLst/>
              <a:cxnLst/>
              <a:rect l="l" t="t" r="r" b="b"/>
              <a:pathLst>
                <a:path w="50278" h="714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5050166" y="4754073"/>
              <a:ext cx="1726169" cy="23861"/>
            </a:xfrm>
            <a:custGeom>
              <a:avLst/>
              <a:gdLst/>
              <a:ahLst/>
              <a:cxnLst/>
              <a:rect l="l" t="t" r="r" b="b"/>
              <a:pathLst>
                <a:path w="50278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6748491" y="4898922"/>
              <a:ext cx="1726169" cy="24479"/>
            </a:xfrm>
            <a:custGeom>
              <a:avLst/>
              <a:gdLst/>
              <a:ahLst/>
              <a:cxnLst/>
              <a:rect l="l" t="t" r="r" b="b"/>
              <a:pathLst>
                <a:path w="50278" h="713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6185026" y="4898922"/>
              <a:ext cx="732827" cy="24479"/>
            </a:xfrm>
            <a:custGeom>
              <a:avLst/>
              <a:gdLst/>
              <a:ahLst/>
              <a:cxnLst/>
              <a:rect l="l" t="t" r="r" b="b"/>
              <a:pathLst>
                <a:path w="21345" h="713" extrusionOk="0">
                  <a:moveTo>
                    <a:pt x="1" y="0"/>
                  </a:moveTo>
                  <a:lnTo>
                    <a:pt x="21344" y="0"/>
                  </a:lnTo>
                  <a:lnTo>
                    <a:pt x="21344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894024" y="4780543"/>
              <a:ext cx="603188" cy="24479"/>
            </a:xfrm>
            <a:custGeom>
              <a:avLst/>
              <a:gdLst/>
              <a:ahLst/>
              <a:cxnLst/>
              <a:rect l="l" t="t" r="r" b="b"/>
              <a:pathLst>
                <a:path w="17569" h="713" extrusionOk="0">
                  <a:moveTo>
                    <a:pt x="1" y="0"/>
                  </a:moveTo>
                  <a:lnTo>
                    <a:pt x="17569" y="0"/>
                  </a:lnTo>
                  <a:lnTo>
                    <a:pt x="1756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5720748" y="4659487"/>
              <a:ext cx="603188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1" y="1"/>
                  </a:moveTo>
                  <a:lnTo>
                    <a:pt x="17569" y="1"/>
                  </a:lnTo>
                  <a:lnTo>
                    <a:pt x="17569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6314666" y="4804988"/>
              <a:ext cx="603188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0" y="1"/>
                  </a:moveTo>
                  <a:lnTo>
                    <a:pt x="17568" y="1"/>
                  </a:lnTo>
                  <a:lnTo>
                    <a:pt x="17568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6117563" y="4804988"/>
              <a:ext cx="255983" cy="24513"/>
            </a:xfrm>
            <a:custGeom>
              <a:avLst/>
              <a:gdLst/>
              <a:ahLst/>
              <a:cxnLst/>
              <a:rect l="l" t="t" r="r" b="b"/>
              <a:pathLst>
                <a:path w="7456" h="714" extrusionOk="0">
                  <a:moveTo>
                    <a:pt x="1" y="1"/>
                  </a:moveTo>
                  <a:lnTo>
                    <a:pt x="7456" y="1"/>
                  </a:lnTo>
                  <a:lnTo>
                    <a:pt x="745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6223410" y="4896278"/>
              <a:ext cx="462974" cy="24479"/>
            </a:xfrm>
            <a:custGeom>
              <a:avLst/>
              <a:gdLst/>
              <a:ahLst/>
              <a:cxnLst/>
              <a:rect l="l" t="t" r="r" b="b"/>
              <a:pathLst>
                <a:path w="13485" h="713" extrusionOk="0">
                  <a:moveTo>
                    <a:pt x="0" y="0"/>
                  </a:moveTo>
                  <a:lnTo>
                    <a:pt x="13484" y="0"/>
                  </a:lnTo>
                  <a:lnTo>
                    <a:pt x="134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7775582" y="4841380"/>
              <a:ext cx="213651" cy="24513"/>
            </a:xfrm>
            <a:custGeom>
              <a:avLst/>
              <a:gdLst/>
              <a:ahLst/>
              <a:cxnLst/>
              <a:rect l="l" t="t" r="r" b="b"/>
              <a:pathLst>
                <a:path w="6223" h="714" extrusionOk="0">
                  <a:moveTo>
                    <a:pt x="1" y="0"/>
                  </a:moveTo>
                  <a:lnTo>
                    <a:pt x="6223" y="0"/>
                  </a:lnTo>
                  <a:lnTo>
                    <a:pt x="622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7848333" y="4841380"/>
              <a:ext cx="212999" cy="24513"/>
            </a:xfrm>
            <a:custGeom>
              <a:avLst/>
              <a:gdLst/>
              <a:ahLst/>
              <a:cxnLst/>
              <a:rect l="l" t="t" r="r" b="b"/>
              <a:pathLst>
                <a:path w="6204" h="714" extrusionOk="0">
                  <a:moveTo>
                    <a:pt x="1" y="0"/>
                  </a:moveTo>
                  <a:lnTo>
                    <a:pt x="6203" y="0"/>
                  </a:lnTo>
                  <a:lnTo>
                    <a:pt x="620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854307" y="4748786"/>
              <a:ext cx="31105" cy="24513"/>
            </a:xfrm>
            <a:custGeom>
              <a:avLst/>
              <a:gdLst/>
              <a:ahLst/>
              <a:cxnLst/>
              <a:rect l="l" t="t" r="r" b="b"/>
              <a:pathLst>
                <a:path w="906" h="714" extrusionOk="0">
                  <a:moveTo>
                    <a:pt x="0" y="0"/>
                  </a:moveTo>
                  <a:lnTo>
                    <a:pt x="905" y="0"/>
                  </a:lnTo>
                  <a:lnTo>
                    <a:pt x="90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7743173" y="4932636"/>
              <a:ext cx="164075" cy="24513"/>
            </a:xfrm>
            <a:custGeom>
              <a:avLst/>
              <a:gdLst/>
              <a:ahLst/>
              <a:cxnLst/>
              <a:rect l="l" t="t" r="r" b="b"/>
              <a:pathLst>
                <a:path w="4779" h="714" extrusionOk="0">
                  <a:moveTo>
                    <a:pt x="1" y="1"/>
                  </a:moveTo>
                  <a:lnTo>
                    <a:pt x="4778" y="1"/>
                  </a:lnTo>
                  <a:lnTo>
                    <a:pt x="47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8087081" y="4920723"/>
              <a:ext cx="384936" cy="24513"/>
            </a:xfrm>
            <a:custGeom>
              <a:avLst/>
              <a:gdLst/>
              <a:ahLst/>
              <a:cxnLst/>
              <a:rect l="l" t="t" r="r" b="b"/>
              <a:pathLst>
                <a:path w="11212" h="714" extrusionOk="0">
                  <a:moveTo>
                    <a:pt x="1" y="1"/>
                  </a:moveTo>
                  <a:lnTo>
                    <a:pt x="11212" y="1"/>
                  </a:lnTo>
                  <a:lnTo>
                    <a:pt x="1121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7550739" y="4997456"/>
              <a:ext cx="385588" cy="23827"/>
            </a:xfrm>
            <a:custGeom>
              <a:avLst/>
              <a:gdLst/>
              <a:ahLst/>
              <a:cxnLst/>
              <a:rect l="l" t="t" r="r" b="b"/>
              <a:pathLst>
                <a:path w="11231" h="694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6995205" y="4635694"/>
              <a:ext cx="923922" cy="24513"/>
            </a:xfrm>
            <a:custGeom>
              <a:avLst/>
              <a:gdLst/>
              <a:ahLst/>
              <a:cxnLst/>
              <a:rect l="l" t="t" r="r" b="b"/>
              <a:pathLst>
                <a:path w="26911" h="714" extrusionOk="0">
                  <a:moveTo>
                    <a:pt x="0" y="0"/>
                  </a:moveTo>
                  <a:lnTo>
                    <a:pt x="26911" y="0"/>
                  </a:lnTo>
                  <a:lnTo>
                    <a:pt x="2691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8028235" y="4696532"/>
              <a:ext cx="474200" cy="24513"/>
            </a:xfrm>
            <a:custGeom>
              <a:avLst/>
              <a:gdLst/>
              <a:ahLst/>
              <a:cxnLst/>
              <a:rect l="l" t="t" r="r" b="b"/>
              <a:pathLst>
                <a:path w="13812" h="714" extrusionOk="0">
                  <a:moveTo>
                    <a:pt x="0" y="1"/>
                  </a:moveTo>
                  <a:lnTo>
                    <a:pt x="13812" y="1"/>
                  </a:lnTo>
                  <a:lnTo>
                    <a:pt x="1381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7850324" y="4647608"/>
              <a:ext cx="385588" cy="24479"/>
            </a:xfrm>
            <a:custGeom>
              <a:avLst/>
              <a:gdLst/>
              <a:ahLst/>
              <a:cxnLst/>
              <a:rect l="l" t="t" r="r" b="b"/>
              <a:pathLst>
                <a:path w="11231" h="713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7973338" y="5053658"/>
              <a:ext cx="163388" cy="24513"/>
            </a:xfrm>
            <a:custGeom>
              <a:avLst/>
              <a:gdLst/>
              <a:ahLst/>
              <a:cxnLst/>
              <a:rect l="l" t="t" r="r" b="b"/>
              <a:pathLst>
                <a:path w="4759" h="714" extrusionOk="0">
                  <a:moveTo>
                    <a:pt x="0" y="1"/>
                  </a:moveTo>
                  <a:lnTo>
                    <a:pt x="4758" y="1"/>
                  </a:lnTo>
                  <a:lnTo>
                    <a:pt x="475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8005095" y="4902870"/>
              <a:ext cx="25131" cy="24513"/>
            </a:xfrm>
            <a:custGeom>
              <a:avLst/>
              <a:gdLst/>
              <a:ahLst/>
              <a:cxnLst/>
              <a:rect l="l" t="t" r="r" b="b"/>
              <a:pathLst>
                <a:path w="732" h="714" extrusionOk="0">
                  <a:moveTo>
                    <a:pt x="0" y="1"/>
                  </a:moveTo>
                  <a:lnTo>
                    <a:pt x="732" y="1"/>
                  </a:lnTo>
                  <a:lnTo>
                    <a:pt x="73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8020957" y="4845329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7962763" y="4787787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8006400" y="4707106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1" y="1"/>
                  </a:moveTo>
                  <a:lnTo>
                    <a:pt x="1696" y="1"/>
                  </a:lnTo>
                  <a:lnTo>
                    <a:pt x="169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8028235" y="4842685"/>
              <a:ext cx="15244" cy="24513"/>
            </a:xfrm>
            <a:custGeom>
              <a:avLst/>
              <a:gdLst/>
              <a:ahLst/>
              <a:cxnLst/>
              <a:rect l="l" t="t" r="r" b="b"/>
              <a:pathLst>
                <a:path w="444" h="714" extrusionOk="0">
                  <a:moveTo>
                    <a:pt x="0" y="1"/>
                  </a:moveTo>
                  <a:lnTo>
                    <a:pt x="443" y="1"/>
                  </a:lnTo>
                  <a:lnTo>
                    <a:pt x="443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7885378" y="4708445"/>
              <a:ext cx="30453" cy="24513"/>
            </a:xfrm>
            <a:custGeom>
              <a:avLst/>
              <a:gdLst/>
              <a:ahLst/>
              <a:cxnLst/>
              <a:rect l="l" t="t" r="r" b="b"/>
              <a:pathLst>
                <a:path w="887" h="714" extrusionOk="0">
                  <a:moveTo>
                    <a:pt x="0" y="0"/>
                  </a:moveTo>
                  <a:lnTo>
                    <a:pt x="886" y="0"/>
                  </a:lnTo>
                  <a:lnTo>
                    <a:pt x="88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17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626" name="Google Shape;626;p1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17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629" name="Google Shape;629;p1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17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632" name="Google Shape;632;p1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17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635" name="Google Shape;635;p1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17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" name="Google Shape;638;p17"/>
          <p:cNvGrpSpPr/>
          <p:nvPr/>
        </p:nvGrpSpPr>
        <p:grpSpPr>
          <a:xfrm flipH="1">
            <a:off x="1257141" y="148055"/>
            <a:ext cx="2618703" cy="296976"/>
            <a:chOff x="132596" y="1396740"/>
            <a:chExt cx="4236013" cy="296976"/>
          </a:xfrm>
        </p:grpSpPr>
        <p:sp>
          <p:nvSpPr>
            <p:cNvPr id="639" name="Google Shape;639;p17"/>
            <p:cNvSpPr/>
            <p:nvPr/>
          </p:nvSpPr>
          <p:spPr>
            <a:xfrm>
              <a:off x="132596" y="1648019"/>
              <a:ext cx="4168549" cy="23861"/>
            </a:xfrm>
            <a:custGeom>
              <a:avLst/>
              <a:gdLst/>
              <a:ahLst/>
              <a:cxnLst/>
              <a:rect l="l" t="t" r="r" b="b"/>
              <a:pathLst>
                <a:path w="121417" h="695" extrusionOk="0">
                  <a:moveTo>
                    <a:pt x="1" y="1"/>
                  </a:moveTo>
                  <a:lnTo>
                    <a:pt x="121417" y="1"/>
                  </a:lnTo>
                  <a:lnTo>
                    <a:pt x="121417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2163638" y="1590512"/>
              <a:ext cx="1147461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2553826" y="1590512"/>
              <a:ext cx="1147461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364623" y="1669855"/>
              <a:ext cx="931235" cy="23861"/>
            </a:xfrm>
            <a:custGeom>
              <a:avLst/>
              <a:gdLst/>
              <a:ahLst/>
              <a:cxnLst/>
              <a:rect l="l" t="t" r="r" b="b"/>
              <a:pathLst>
                <a:path w="27124" h="695" extrusionOk="0">
                  <a:moveTo>
                    <a:pt x="1" y="1"/>
                  </a:moveTo>
                  <a:lnTo>
                    <a:pt x="27124" y="1"/>
                  </a:lnTo>
                  <a:lnTo>
                    <a:pt x="27124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3224443" y="1445011"/>
              <a:ext cx="1144165" cy="24479"/>
            </a:xfrm>
            <a:custGeom>
              <a:avLst/>
              <a:gdLst/>
              <a:ahLst/>
              <a:cxnLst/>
              <a:rect l="l" t="t" r="r" b="b"/>
              <a:pathLst>
                <a:path w="33326" h="713" extrusionOk="0">
                  <a:moveTo>
                    <a:pt x="0" y="0"/>
                  </a:moveTo>
                  <a:lnTo>
                    <a:pt x="33325" y="0"/>
                  </a:lnTo>
                  <a:lnTo>
                    <a:pt x="3332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2794566" y="1396740"/>
              <a:ext cx="931200" cy="24479"/>
            </a:xfrm>
            <a:custGeom>
              <a:avLst/>
              <a:gdLst/>
              <a:ahLst/>
              <a:cxnLst/>
              <a:rect l="l" t="t" r="r" b="b"/>
              <a:pathLst>
                <a:path w="27123" h="713" extrusionOk="0">
                  <a:moveTo>
                    <a:pt x="0" y="0"/>
                  </a:moveTo>
                  <a:lnTo>
                    <a:pt x="27123" y="0"/>
                  </a:lnTo>
                  <a:lnTo>
                    <a:pt x="27123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3399676" y="1652002"/>
              <a:ext cx="132970" cy="24513"/>
            </a:xfrm>
            <a:custGeom>
              <a:avLst/>
              <a:gdLst/>
              <a:ahLst/>
              <a:cxnLst/>
              <a:rect l="l" t="t" r="r" b="b"/>
              <a:pathLst>
                <a:path w="3873" h="714" extrusionOk="0">
                  <a:moveTo>
                    <a:pt x="1" y="1"/>
                  </a:moveTo>
                  <a:lnTo>
                    <a:pt x="3873" y="1"/>
                  </a:lnTo>
                  <a:lnTo>
                    <a:pt x="387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3483688" y="1594461"/>
              <a:ext cx="312838" cy="23861"/>
            </a:xfrm>
            <a:custGeom>
              <a:avLst/>
              <a:gdLst/>
              <a:ahLst/>
              <a:cxnLst/>
              <a:rect l="l" t="t" r="r" b="b"/>
              <a:pathLst>
                <a:path w="9112" h="695" extrusionOk="0">
                  <a:moveTo>
                    <a:pt x="0" y="1"/>
                  </a:moveTo>
                  <a:lnTo>
                    <a:pt x="9112" y="1"/>
                  </a:lnTo>
                  <a:lnTo>
                    <a:pt x="911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3065724" y="1536919"/>
              <a:ext cx="140214" cy="24513"/>
            </a:xfrm>
            <a:custGeom>
              <a:avLst/>
              <a:gdLst/>
              <a:ahLst/>
              <a:cxnLst/>
              <a:rect l="l" t="t" r="r" b="b"/>
              <a:pathLst>
                <a:path w="4084" h="714" extrusionOk="0">
                  <a:moveTo>
                    <a:pt x="0" y="1"/>
                  </a:moveTo>
                  <a:lnTo>
                    <a:pt x="4084" y="1"/>
                  </a:lnTo>
                  <a:lnTo>
                    <a:pt x="4084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3170850" y="1456238"/>
              <a:ext cx="140248" cy="23861"/>
            </a:xfrm>
            <a:custGeom>
              <a:avLst/>
              <a:gdLst/>
              <a:ahLst/>
              <a:cxnLst/>
              <a:rect l="l" t="t" r="r" b="b"/>
              <a:pathLst>
                <a:path w="4085" h="695" extrusionOk="0">
                  <a:moveTo>
                    <a:pt x="1" y="1"/>
                  </a:moveTo>
                  <a:lnTo>
                    <a:pt x="4085" y="1"/>
                  </a:lnTo>
                  <a:lnTo>
                    <a:pt x="4085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3523376" y="1591817"/>
              <a:ext cx="82020" cy="24513"/>
            </a:xfrm>
            <a:custGeom>
              <a:avLst/>
              <a:gdLst/>
              <a:ahLst/>
              <a:cxnLst/>
              <a:rect l="l" t="t" r="r" b="b"/>
              <a:pathLst>
                <a:path w="2389" h="714" extrusionOk="0">
                  <a:moveTo>
                    <a:pt x="0" y="1"/>
                  </a:moveTo>
                  <a:lnTo>
                    <a:pt x="2389" y="1"/>
                  </a:lnTo>
                  <a:lnTo>
                    <a:pt x="238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17"/>
          <p:cNvSpPr txBox="1">
            <a:spLocks noGrp="1"/>
          </p:cNvSpPr>
          <p:nvPr>
            <p:ph type="title"/>
          </p:nvPr>
        </p:nvSpPr>
        <p:spPr>
          <a:xfrm>
            <a:off x="1948150" y="445025"/>
            <a:ext cx="52476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441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21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807" name="Google Shape;807;p21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1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9" name="Google Shape;809;p21"/>
          <p:cNvSpPr txBox="1">
            <a:spLocks noGrp="1"/>
          </p:cNvSpPr>
          <p:nvPr>
            <p:ph type="title"/>
          </p:nvPr>
        </p:nvSpPr>
        <p:spPr>
          <a:xfrm>
            <a:off x="918312" y="890550"/>
            <a:ext cx="31749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21"/>
          <p:cNvSpPr txBox="1">
            <a:spLocks noGrp="1"/>
          </p:cNvSpPr>
          <p:nvPr>
            <p:ph type="subTitle" idx="1"/>
          </p:nvPr>
        </p:nvSpPr>
        <p:spPr>
          <a:xfrm>
            <a:off x="918312" y="3186600"/>
            <a:ext cx="3174900" cy="12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1"/>
          <p:cNvSpPr>
            <a:spLocks noGrp="1"/>
          </p:cNvSpPr>
          <p:nvPr>
            <p:ph type="pic" idx="2"/>
          </p:nvPr>
        </p:nvSpPr>
        <p:spPr>
          <a:xfrm>
            <a:off x="4631612" y="539500"/>
            <a:ext cx="35940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12" name="Google Shape;812;p21"/>
          <p:cNvGrpSpPr/>
          <p:nvPr/>
        </p:nvGrpSpPr>
        <p:grpSpPr>
          <a:xfrm>
            <a:off x="3962393" y="4827875"/>
            <a:ext cx="2693280" cy="148850"/>
            <a:chOff x="3962393" y="4827875"/>
            <a:chExt cx="2693280" cy="148850"/>
          </a:xfrm>
        </p:grpSpPr>
        <p:sp>
          <p:nvSpPr>
            <p:cNvPr id="813" name="Google Shape;813;p21"/>
            <p:cNvSpPr/>
            <p:nvPr/>
          </p:nvSpPr>
          <p:spPr>
            <a:xfrm rot="10800000" flipH="1">
              <a:off x="3962393" y="4890475"/>
              <a:ext cx="936986" cy="17850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0" y="0"/>
                  </a:moveTo>
                  <a:lnTo>
                    <a:pt x="25775" y="0"/>
                  </a:lnTo>
                  <a:lnTo>
                    <a:pt x="2577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rot="10800000" flipH="1">
              <a:off x="5296428" y="4958875"/>
              <a:ext cx="936986" cy="17850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rot="10800000" flipH="1">
              <a:off x="4752322" y="4950200"/>
              <a:ext cx="397769" cy="17850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rot="10800000" flipH="1">
              <a:off x="4960302" y="4899625"/>
              <a:ext cx="135886" cy="17375"/>
            </a:xfrm>
            <a:custGeom>
              <a:avLst/>
              <a:gdLst/>
              <a:ahLst/>
              <a:cxnLst/>
              <a:rect l="l" t="t" r="r" b="b"/>
              <a:pathLst>
                <a:path w="3738" h="695" extrusionOk="0">
                  <a:moveTo>
                    <a:pt x="0" y="1"/>
                  </a:moveTo>
                  <a:lnTo>
                    <a:pt x="3737" y="1"/>
                  </a:lnTo>
                  <a:lnTo>
                    <a:pt x="373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 rot="10800000" flipH="1">
              <a:off x="4962410" y="4827875"/>
              <a:ext cx="1693263" cy="17850"/>
            </a:xfrm>
            <a:custGeom>
              <a:avLst/>
              <a:gdLst/>
              <a:ahLst/>
              <a:cxnLst/>
              <a:rect l="l" t="t" r="r" b="b"/>
              <a:pathLst>
                <a:path w="46579" h="714" extrusionOk="0">
                  <a:moveTo>
                    <a:pt x="0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8377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18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653" name="Google Shape;653;p18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18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5" name="Google Shape;655;p18"/>
          <p:cNvGrpSpPr/>
          <p:nvPr/>
        </p:nvGrpSpPr>
        <p:grpSpPr>
          <a:xfrm>
            <a:off x="2471476" y="4792134"/>
            <a:ext cx="5466042" cy="230852"/>
            <a:chOff x="130974" y="4530188"/>
            <a:chExt cx="4063368" cy="230852"/>
          </a:xfrm>
        </p:grpSpPr>
        <p:sp>
          <p:nvSpPr>
            <p:cNvPr id="656" name="Google Shape;656;p18"/>
            <p:cNvSpPr/>
            <p:nvPr/>
          </p:nvSpPr>
          <p:spPr>
            <a:xfrm>
              <a:off x="1028302" y="4651244"/>
              <a:ext cx="3135261" cy="24479"/>
            </a:xfrm>
            <a:custGeom>
              <a:avLst/>
              <a:gdLst/>
              <a:ahLst/>
              <a:cxnLst/>
              <a:rect l="l" t="t" r="r" b="b"/>
              <a:pathLst>
                <a:path w="120010" h="713" extrusionOk="0">
                  <a:moveTo>
                    <a:pt x="0" y="0"/>
                  </a:moveTo>
                  <a:lnTo>
                    <a:pt x="120010" y="0"/>
                  </a:lnTo>
                  <a:lnTo>
                    <a:pt x="1200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30974" y="4530188"/>
              <a:ext cx="3135261" cy="24513"/>
            </a:xfrm>
            <a:custGeom>
              <a:avLst/>
              <a:gdLst/>
              <a:ahLst/>
              <a:cxnLst/>
              <a:rect l="l" t="t" r="r" b="b"/>
              <a:pathLst>
                <a:path w="120010" h="714" extrusionOk="0">
                  <a:moveTo>
                    <a:pt x="0" y="1"/>
                  </a:moveTo>
                  <a:lnTo>
                    <a:pt x="120010" y="1"/>
                  </a:lnTo>
                  <a:lnTo>
                    <a:pt x="120010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2880855" y="4675689"/>
              <a:ext cx="1313487" cy="23861"/>
            </a:xfrm>
            <a:custGeom>
              <a:avLst/>
              <a:gdLst/>
              <a:ahLst/>
              <a:cxnLst/>
              <a:rect l="l" t="t" r="r" b="b"/>
              <a:pathLst>
                <a:path w="50277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2192352" y="4675689"/>
              <a:ext cx="1331147" cy="23861"/>
            </a:xfrm>
            <a:custGeom>
              <a:avLst/>
              <a:gdLst/>
              <a:ahLst/>
              <a:cxnLst/>
              <a:rect l="l" t="t" r="r" b="b"/>
              <a:pathLst>
                <a:path w="50953" h="695" extrusionOk="0">
                  <a:moveTo>
                    <a:pt x="1" y="1"/>
                  </a:moveTo>
                  <a:lnTo>
                    <a:pt x="50952" y="1"/>
                  </a:lnTo>
                  <a:lnTo>
                    <a:pt x="5095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1663429" y="4556658"/>
              <a:ext cx="1095604" cy="24513"/>
            </a:xfrm>
            <a:custGeom>
              <a:avLst/>
              <a:gdLst/>
              <a:ahLst/>
              <a:cxnLst/>
              <a:rect l="l" t="t" r="r" b="b"/>
              <a:pathLst>
                <a:path w="41937" h="714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2427906" y="4581137"/>
              <a:ext cx="1095604" cy="24479"/>
            </a:xfrm>
            <a:custGeom>
              <a:avLst/>
              <a:gdLst/>
              <a:ahLst/>
              <a:cxnLst/>
              <a:rect l="l" t="t" r="r" b="b"/>
              <a:pathLst>
                <a:path w="41937" h="713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2070082" y="4581137"/>
              <a:ext cx="465521" cy="24479"/>
            </a:xfrm>
            <a:custGeom>
              <a:avLst/>
              <a:gdLst/>
              <a:ahLst/>
              <a:cxnLst/>
              <a:rect l="l" t="t" r="r" b="b"/>
              <a:pathLst>
                <a:path w="17819" h="713" extrusionOk="0">
                  <a:moveTo>
                    <a:pt x="0" y="0"/>
                  </a:moveTo>
                  <a:lnTo>
                    <a:pt x="17818" y="0"/>
                  </a:lnTo>
                  <a:lnTo>
                    <a:pt x="178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1968399" y="4724647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90" y="0"/>
                  </a:lnTo>
                  <a:lnTo>
                    <a:pt x="32190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2262318" y="4672393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89" y="0"/>
                  </a:lnTo>
                  <a:lnTo>
                    <a:pt x="3218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1272895" y="4737212"/>
              <a:ext cx="1979308" cy="23827"/>
            </a:xfrm>
            <a:custGeom>
              <a:avLst/>
              <a:gdLst/>
              <a:ahLst/>
              <a:cxnLst/>
              <a:rect l="l" t="t" r="r" b="b"/>
              <a:pathLst>
                <a:path w="75763" h="694" extrusionOk="0">
                  <a:moveTo>
                    <a:pt x="0" y="0"/>
                  </a:moveTo>
                  <a:lnTo>
                    <a:pt x="75762" y="0"/>
                  </a:lnTo>
                  <a:lnTo>
                    <a:pt x="7576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18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667" name="Google Shape;667;p1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18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670" name="Google Shape;670;p1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8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673" name="Google Shape;673;p1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18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676" name="Google Shape;676;p1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18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18"/>
          <p:cNvGrpSpPr/>
          <p:nvPr/>
        </p:nvGrpSpPr>
        <p:grpSpPr>
          <a:xfrm>
            <a:off x="1341908" y="153510"/>
            <a:ext cx="5229430" cy="156797"/>
            <a:chOff x="1341908" y="153510"/>
            <a:chExt cx="5229430" cy="156797"/>
          </a:xfrm>
        </p:grpSpPr>
        <p:sp>
          <p:nvSpPr>
            <p:cNvPr id="680" name="Google Shape;680;p18"/>
            <p:cNvSpPr/>
            <p:nvPr/>
          </p:nvSpPr>
          <p:spPr>
            <a:xfrm flipH="1">
              <a:off x="1341908" y="264610"/>
              <a:ext cx="5229430" cy="23861"/>
            </a:xfrm>
            <a:custGeom>
              <a:avLst/>
              <a:gdLst/>
              <a:ahLst/>
              <a:cxnLst/>
              <a:rect l="l" t="t" r="r" b="b"/>
              <a:pathLst>
                <a:path w="121417" h="695" extrusionOk="0">
                  <a:moveTo>
                    <a:pt x="1" y="1"/>
                  </a:moveTo>
                  <a:lnTo>
                    <a:pt x="121417" y="1"/>
                  </a:lnTo>
                  <a:lnTo>
                    <a:pt x="121417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 flipH="1">
              <a:off x="2583910" y="207103"/>
              <a:ext cx="1439486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 flipH="1">
              <a:off x="2094418" y="207103"/>
              <a:ext cx="1439486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 flipH="1">
              <a:off x="1348529" y="286445"/>
              <a:ext cx="1168231" cy="23861"/>
            </a:xfrm>
            <a:custGeom>
              <a:avLst/>
              <a:gdLst/>
              <a:ahLst/>
              <a:cxnLst/>
              <a:rect l="l" t="t" r="r" b="b"/>
              <a:pathLst>
                <a:path w="27124" h="695" extrusionOk="0">
                  <a:moveTo>
                    <a:pt x="1" y="1"/>
                  </a:moveTo>
                  <a:lnTo>
                    <a:pt x="27124" y="1"/>
                  </a:lnTo>
                  <a:lnTo>
                    <a:pt x="27124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 flipH="1">
              <a:off x="2305975" y="268592"/>
              <a:ext cx="166810" cy="24513"/>
            </a:xfrm>
            <a:custGeom>
              <a:avLst/>
              <a:gdLst/>
              <a:ahLst/>
              <a:cxnLst/>
              <a:rect l="l" t="t" r="r" b="b"/>
              <a:pathLst>
                <a:path w="3873" h="714" extrusionOk="0">
                  <a:moveTo>
                    <a:pt x="1" y="1"/>
                  </a:moveTo>
                  <a:lnTo>
                    <a:pt x="3873" y="1"/>
                  </a:lnTo>
                  <a:lnTo>
                    <a:pt x="387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 flipH="1">
              <a:off x="1974939" y="211051"/>
              <a:ext cx="392454" cy="23861"/>
            </a:xfrm>
            <a:custGeom>
              <a:avLst/>
              <a:gdLst/>
              <a:ahLst/>
              <a:cxnLst/>
              <a:rect l="l" t="t" r="r" b="b"/>
              <a:pathLst>
                <a:path w="9112" h="695" extrusionOk="0">
                  <a:moveTo>
                    <a:pt x="0" y="1"/>
                  </a:moveTo>
                  <a:lnTo>
                    <a:pt x="9112" y="1"/>
                  </a:lnTo>
                  <a:lnTo>
                    <a:pt x="911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 flipH="1">
              <a:off x="2715830" y="153510"/>
              <a:ext cx="175898" cy="24513"/>
            </a:xfrm>
            <a:custGeom>
              <a:avLst/>
              <a:gdLst/>
              <a:ahLst/>
              <a:cxnLst/>
              <a:rect l="l" t="t" r="r" b="b"/>
              <a:pathLst>
                <a:path w="4084" h="714" extrusionOk="0">
                  <a:moveTo>
                    <a:pt x="0" y="1"/>
                  </a:moveTo>
                  <a:lnTo>
                    <a:pt x="4084" y="1"/>
                  </a:lnTo>
                  <a:lnTo>
                    <a:pt x="4084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 flipH="1">
              <a:off x="2214709" y="208408"/>
              <a:ext cx="102894" cy="24513"/>
            </a:xfrm>
            <a:custGeom>
              <a:avLst/>
              <a:gdLst/>
              <a:ahLst/>
              <a:cxnLst/>
              <a:rect l="l" t="t" r="r" b="b"/>
              <a:pathLst>
                <a:path w="2389" h="714" extrusionOk="0">
                  <a:moveTo>
                    <a:pt x="0" y="1"/>
                  </a:moveTo>
                  <a:lnTo>
                    <a:pt x="2389" y="1"/>
                  </a:lnTo>
                  <a:lnTo>
                    <a:pt x="238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18"/>
          <p:cNvSpPr txBox="1">
            <a:spLocks noGrp="1"/>
          </p:cNvSpPr>
          <p:nvPr>
            <p:ph type="title"/>
          </p:nvPr>
        </p:nvSpPr>
        <p:spPr>
          <a:xfrm>
            <a:off x="1555500" y="445025"/>
            <a:ext cx="60330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231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6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140" name="Google Shape;140;p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6"/>
          <p:cNvGrpSpPr/>
          <p:nvPr/>
        </p:nvGrpSpPr>
        <p:grpSpPr>
          <a:xfrm>
            <a:off x="228588" y="4173900"/>
            <a:ext cx="8686813" cy="737700"/>
            <a:chOff x="228588" y="4173900"/>
            <a:chExt cx="8686813" cy="737700"/>
          </a:xfrm>
        </p:grpSpPr>
        <p:grpSp>
          <p:nvGrpSpPr>
            <p:cNvPr id="143" name="Google Shape;143;p6"/>
            <p:cNvGrpSpPr/>
            <p:nvPr/>
          </p:nvGrpSpPr>
          <p:grpSpPr>
            <a:xfrm rot="10800000" flipH="1">
              <a:off x="2863425" y="4682300"/>
              <a:ext cx="1844104" cy="148201"/>
              <a:chOff x="2063446" y="7052822"/>
              <a:chExt cx="2543592" cy="204416"/>
            </a:xfrm>
          </p:grpSpPr>
          <p:sp>
            <p:nvSpPr>
              <p:cNvPr id="144" name="Google Shape;144;p6"/>
              <p:cNvSpPr/>
              <p:nvPr/>
            </p:nvSpPr>
            <p:spPr>
              <a:xfrm>
                <a:off x="2063446" y="7146756"/>
                <a:ext cx="884920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25775" h="714" extrusionOk="0">
                    <a:moveTo>
                      <a:pt x="0" y="0"/>
                    </a:moveTo>
                    <a:lnTo>
                      <a:pt x="25775" y="0"/>
                    </a:lnTo>
                    <a:lnTo>
                      <a:pt x="25775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3323311" y="7052822"/>
                <a:ext cx="884920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25775" h="714" extrusionOk="0">
                    <a:moveTo>
                      <a:pt x="1" y="1"/>
                    </a:moveTo>
                    <a:lnTo>
                      <a:pt x="25775" y="1"/>
                    </a:lnTo>
                    <a:lnTo>
                      <a:pt x="25775" y="714"/>
                    </a:lnTo>
                    <a:lnTo>
                      <a:pt x="1" y="71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809457" y="7064735"/>
                <a:ext cx="375666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714" extrusionOk="0">
                    <a:moveTo>
                      <a:pt x="0" y="1"/>
                    </a:moveTo>
                    <a:lnTo>
                      <a:pt x="10942" y="1"/>
                    </a:lnTo>
                    <a:lnTo>
                      <a:pt x="10942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3005873" y="7134842"/>
                <a:ext cx="128335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3738" h="695" extrusionOk="0">
                    <a:moveTo>
                      <a:pt x="0" y="1"/>
                    </a:moveTo>
                    <a:lnTo>
                      <a:pt x="3737" y="1"/>
                    </a:lnTo>
                    <a:lnTo>
                      <a:pt x="3737" y="694"/>
                    </a:lnTo>
                    <a:lnTo>
                      <a:pt x="0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3007864" y="7232724"/>
                <a:ext cx="1599174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46579" h="714" extrusionOk="0">
                    <a:moveTo>
                      <a:pt x="0" y="1"/>
                    </a:moveTo>
                    <a:lnTo>
                      <a:pt x="46579" y="1"/>
                    </a:lnTo>
                    <a:lnTo>
                      <a:pt x="46579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6"/>
            <p:cNvGrpSpPr/>
            <p:nvPr/>
          </p:nvGrpSpPr>
          <p:grpSpPr>
            <a:xfrm rot="10800000" flipH="1">
              <a:off x="228588" y="4173900"/>
              <a:ext cx="737713" cy="737700"/>
              <a:chOff x="-2006175" y="1131150"/>
              <a:chExt cx="737713" cy="737700"/>
            </a:xfrm>
          </p:grpSpPr>
          <p:sp>
            <p:nvSpPr>
              <p:cNvPr id="150" name="Google Shape;150;p6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52;p6"/>
            <p:cNvGrpSpPr/>
            <p:nvPr/>
          </p:nvGrpSpPr>
          <p:grpSpPr>
            <a:xfrm rot="10800000">
              <a:off x="8177688" y="4173900"/>
              <a:ext cx="737713" cy="737700"/>
              <a:chOff x="-2006175" y="1131150"/>
              <a:chExt cx="737713" cy="737700"/>
            </a:xfrm>
          </p:grpSpPr>
          <p:sp>
            <p:nvSpPr>
              <p:cNvPr id="153" name="Google Shape;153;p6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" name="Google Shape;155;p6"/>
          <p:cNvGrpSpPr/>
          <p:nvPr/>
        </p:nvGrpSpPr>
        <p:grpSpPr>
          <a:xfrm>
            <a:off x="-38854" y="84202"/>
            <a:ext cx="8954255" cy="885398"/>
            <a:chOff x="-38854" y="84202"/>
            <a:chExt cx="8954255" cy="885398"/>
          </a:xfrm>
        </p:grpSpPr>
        <p:grpSp>
          <p:nvGrpSpPr>
            <p:cNvPr id="156" name="Google Shape;156;p6"/>
            <p:cNvGrpSpPr/>
            <p:nvPr/>
          </p:nvGrpSpPr>
          <p:grpSpPr>
            <a:xfrm flipH="1">
              <a:off x="-38854" y="84202"/>
              <a:ext cx="6205531" cy="352526"/>
              <a:chOff x="2243371" y="5275040"/>
              <a:chExt cx="6205531" cy="352526"/>
            </a:xfrm>
          </p:grpSpPr>
          <p:sp>
            <p:nvSpPr>
              <p:cNvPr id="157" name="Google Shape;157;p6"/>
              <p:cNvSpPr/>
              <p:nvPr/>
            </p:nvSpPr>
            <p:spPr>
              <a:xfrm>
                <a:off x="7587774" y="5517736"/>
                <a:ext cx="29962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8727" h="695" extrusionOk="0">
                    <a:moveTo>
                      <a:pt x="1" y="1"/>
                    </a:moveTo>
                    <a:lnTo>
                      <a:pt x="8727" y="1"/>
                    </a:lnTo>
                    <a:lnTo>
                      <a:pt x="8727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8014355" y="5423837"/>
                <a:ext cx="299620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8727" h="694" extrusionOk="0">
                    <a:moveTo>
                      <a:pt x="0" y="0"/>
                    </a:moveTo>
                    <a:lnTo>
                      <a:pt x="8727" y="0"/>
                    </a:lnTo>
                    <a:lnTo>
                      <a:pt x="8727" y="694"/>
                    </a:lnTo>
                    <a:lnTo>
                      <a:pt x="0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7840426" y="5435716"/>
                <a:ext cx="126996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714" extrusionOk="0">
                    <a:moveTo>
                      <a:pt x="0" y="1"/>
                    </a:moveTo>
                    <a:lnTo>
                      <a:pt x="3699" y="1"/>
                    </a:lnTo>
                    <a:lnTo>
                      <a:pt x="3699" y="714"/>
                    </a:lnTo>
                    <a:lnTo>
                      <a:pt x="0" y="71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7907203" y="5505170"/>
                <a:ext cx="43019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714" extrusionOk="0">
                    <a:moveTo>
                      <a:pt x="1" y="1"/>
                    </a:moveTo>
                    <a:lnTo>
                      <a:pt x="1253" y="1"/>
                    </a:lnTo>
                    <a:lnTo>
                      <a:pt x="1253" y="713"/>
                    </a:lnTo>
                    <a:lnTo>
                      <a:pt x="1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7907203" y="5603705"/>
                <a:ext cx="541698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5778" h="695" extrusionOk="0">
                    <a:moveTo>
                      <a:pt x="1" y="1"/>
                    </a:moveTo>
                    <a:lnTo>
                      <a:pt x="15777" y="1"/>
                    </a:lnTo>
                    <a:lnTo>
                      <a:pt x="15777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2243371" y="5526319"/>
                <a:ext cx="4168549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21417" h="695" extrusionOk="0">
                    <a:moveTo>
                      <a:pt x="1" y="1"/>
                    </a:moveTo>
                    <a:lnTo>
                      <a:pt x="121417" y="1"/>
                    </a:lnTo>
                    <a:lnTo>
                      <a:pt x="121417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4274413" y="5468812"/>
                <a:ext cx="1147461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33422" h="713" extrusionOk="0">
                    <a:moveTo>
                      <a:pt x="0" y="0"/>
                    </a:moveTo>
                    <a:lnTo>
                      <a:pt x="33422" y="0"/>
                    </a:lnTo>
                    <a:lnTo>
                      <a:pt x="33422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4664601" y="5468812"/>
                <a:ext cx="1147461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33422" h="713" extrusionOk="0">
                    <a:moveTo>
                      <a:pt x="0" y="0"/>
                    </a:moveTo>
                    <a:lnTo>
                      <a:pt x="33422" y="0"/>
                    </a:lnTo>
                    <a:lnTo>
                      <a:pt x="33422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5475398" y="5548155"/>
                <a:ext cx="931235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27124" h="695" extrusionOk="0">
                    <a:moveTo>
                      <a:pt x="1" y="1"/>
                    </a:moveTo>
                    <a:lnTo>
                      <a:pt x="27124" y="1"/>
                    </a:lnTo>
                    <a:lnTo>
                      <a:pt x="27124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5335218" y="5323311"/>
                <a:ext cx="114416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33326" h="713" extrusionOk="0">
                    <a:moveTo>
                      <a:pt x="0" y="0"/>
                    </a:moveTo>
                    <a:lnTo>
                      <a:pt x="33325" y="0"/>
                    </a:lnTo>
                    <a:lnTo>
                      <a:pt x="33325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4905341" y="5275040"/>
                <a:ext cx="93120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713" extrusionOk="0">
                    <a:moveTo>
                      <a:pt x="0" y="0"/>
                    </a:moveTo>
                    <a:lnTo>
                      <a:pt x="27123" y="0"/>
                    </a:lnTo>
                    <a:lnTo>
                      <a:pt x="27123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5510451" y="5530302"/>
                <a:ext cx="132970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14" extrusionOk="0">
                    <a:moveTo>
                      <a:pt x="1" y="1"/>
                    </a:moveTo>
                    <a:lnTo>
                      <a:pt x="3873" y="1"/>
                    </a:lnTo>
                    <a:lnTo>
                      <a:pt x="3873" y="713"/>
                    </a:lnTo>
                    <a:lnTo>
                      <a:pt x="1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5594463" y="5472761"/>
                <a:ext cx="312838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695" extrusionOk="0">
                    <a:moveTo>
                      <a:pt x="0" y="1"/>
                    </a:moveTo>
                    <a:lnTo>
                      <a:pt x="9112" y="1"/>
                    </a:lnTo>
                    <a:lnTo>
                      <a:pt x="9112" y="694"/>
                    </a:lnTo>
                    <a:lnTo>
                      <a:pt x="0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5176499" y="5415219"/>
                <a:ext cx="140214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714" extrusionOk="0">
                    <a:moveTo>
                      <a:pt x="0" y="1"/>
                    </a:moveTo>
                    <a:lnTo>
                      <a:pt x="4084" y="1"/>
                    </a:lnTo>
                    <a:lnTo>
                      <a:pt x="4084" y="714"/>
                    </a:lnTo>
                    <a:lnTo>
                      <a:pt x="0" y="71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5281625" y="5334538"/>
                <a:ext cx="140248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695" extrusionOk="0">
                    <a:moveTo>
                      <a:pt x="1" y="1"/>
                    </a:moveTo>
                    <a:lnTo>
                      <a:pt x="4085" y="1"/>
                    </a:lnTo>
                    <a:lnTo>
                      <a:pt x="4085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5634151" y="5470117"/>
                <a:ext cx="82020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714" extrusionOk="0">
                    <a:moveTo>
                      <a:pt x="0" y="1"/>
                    </a:moveTo>
                    <a:lnTo>
                      <a:pt x="2389" y="1"/>
                    </a:lnTo>
                    <a:lnTo>
                      <a:pt x="2389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6"/>
            <p:cNvGrpSpPr/>
            <p:nvPr/>
          </p:nvGrpSpPr>
          <p:grpSpPr>
            <a:xfrm>
              <a:off x="228588" y="231900"/>
              <a:ext cx="737713" cy="737700"/>
              <a:chOff x="-2006175" y="1131150"/>
              <a:chExt cx="737713" cy="737700"/>
            </a:xfrm>
          </p:grpSpPr>
          <p:sp>
            <p:nvSpPr>
              <p:cNvPr id="174" name="Google Shape;174;p6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6"/>
            <p:cNvGrpSpPr/>
            <p:nvPr/>
          </p:nvGrpSpPr>
          <p:grpSpPr>
            <a:xfrm flipH="1">
              <a:off x="8177688" y="231900"/>
              <a:ext cx="737713" cy="737700"/>
              <a:chOff x="-2006175" y="1131150"/>
              <a:chExt cx="737713" cy="7377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" name="Google Shape;179;p6"/>
            <p:cNvSpPr/>
            <p:nvPr/>
          </p:nvSpPr>
          <p:spPr>
            <a:xfrm>
              <a:off x="8430775" y="467125"/>
              <a:ext cx="248100" cy="24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p22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820" name="Google Shape;820;p22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22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2" name="Google Shape;822;p22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823" name="Google Shape;823;p22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22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826" name="Google Shape;826;p22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829" name="Google Shape;829;p22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22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832" name="Google Shape;832;p22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22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2"/>
          <p:cNvSpPr txBox="1">
            <a:spLocks noGrp="1"/>
          </p:cNvSpPr>
          <p:nvPr>
            <p:ph type="title"/>
          </p:nvPr>
        </p:nvSpPr>
        <p:spPr>
          <a:xfrm>
            <a:off x="720000" y="1521300"/>
            <a:ext cx="3233100" cy="11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22"/>
          <p:cNvSpPr txBox="1">
            <a:spLocks noGrp="1"/>
          </p:cNvSpPr>
          <p:nvPr>
            <p:ph type="subTitle" idx="1"/>
          </p:nvPr>
        </p:nvSpPr>
        <p:spPr>
          <a:xfrm>
            <a:off x="720000" y="2607000"/>
            <a:ext cx="3233100" cy="10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7" name="Google Shape;837;p22"/>
          <p:cNvGrpSpPr/>
          <p:nvPr/>
        </p:nvGrpSpPr>
        <p:grpSpPr>
          <a:xfrm>
            <a:off x="5233495" y="4584500"/>
            <a:ext cx="2885507" cy="150750"/>
            <a:chOff x="6243251" y="4584488"/>
            <a:chExt cx="1876143" cy="150750"/>
          </a:xfrm>
        </p:grpSpPr>
        <p:sp>
          <p:nvSpPr>
            <p:cNvPr id="838" name="Google Shape;838;p22"/>
            <p:cNvSpPr/>
            <p:nvPr/>
          </p:nvSpPr>
          <p:spPr>
            <a:xfrm rot="10800000">
              <a:off x="6534583" y="4717388"/>
              <a:ext cx="1206527" cy="17850"/>
            </a:xfrm>
            <a:custGeom>
              <a:avLst/>
              <a:gdLst/>
              <a:ahLst/>
              <a:cxnLst/>
              <a:rect l="l" t="t" r="r" b="b"/>
              <a:pathLst>
                <a:path w="19784" h="714" extrusionOk="0">
                  <a:moveTo>
                    <a:pt x="0" y="0"/>
                  </a:moveTo>
                  <a:lnTo>
                    <a:pt x="19784" y="0"/>
                  </a:lnTo>
                  <a:lnTo>
                    <a:pt x="197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10800000">
              <a:off x="6243251" y="4647088"/>
              <a:ext cx="1876143" cy="17850"/>
            </a:xfrm>
            <a:custGeom>
              <a:avLst/>
              <a:gdLst/>
              <a:ahLst/>
              <a:cxnLst/>
              <a:rect l="l" t="t" r="r" b="b"/>
              <a:pathLst>
                <a:path w="30764" h="714" extrusionOk="0">
                  <a:moveTo>
                    <a:pt x="1" y="1"/>
                  </a:moveTo>
                  <a:lnTo>
                    <a:pt x="30764" y="1"/>
                  </a:lnTo>
                  <a:lnTo>
                    <a:pt x="30764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 rot="10800000">
              <a:off x="6626187" y="4629263"/>
              <a:ext cx="796586" cy="17850"/>
            </a:xfrm>
            <a:custGeom>
              <a:avLst/>
              <a:gdLst/>
              <a:ahLst/>
              <a:cxnLst/>
              <a:rect l="l" t="t" r="r" b="b"/>
              <a:pathLst>
                <a:path w="13062" h="714" extrusionOk="0">
                  <a:moveTo>
                    <a:pt x="1" y="1"/>
                  </a:moveTo>
                  <a:lnTo>
                    <a:pt x="13061" y="1"/>
                  </a:lnTo>
                  <a:lnTo>
                    <a:pt x="1306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 rot="10800000">
              <a:off x="7053812" y="4593638"/>
              <a:ext cx="502882" cy="17825"/>
            </a:xfrm>
            <a:custGeom>
              <a:avLst/>
              <a:gdLst/>
              <a:ahLst/>
              <a:cxnLst/>
              <a:rect l="l" t="t" r="r" b="b"/>
              <a:pathLst>
                <a:path w="8246" h="713" extrusionOk="0">
                  <a:moveTo>
                    <a:pt x="1" y="0"/>
                  </a:moveTo>
                  <a:lnTo>
                    <a:pt x="8245" y="0"/>
                  </a:lnTo>
                  <a:lnTo>
                    <a:pt x="824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rot="10800000">
              <a:off x="6877629" y="4631688"/>
              <a:ext cx="504041" cy="17825"/>
            </a:xfrm>
            <a:custGeom>
              <a:avLst/>
              <a:gdLst/>
              <a:ahLst/>
              <a:cxnLst/>
              <a:rect l="l" t="t" r="r" b="b"/>
              <a:pathLst>
                <a:path w="8265" h="713" extrusionOk="0">
                  <a:moveTo>
                    <a:pt x="1" y="0"/>
                  </a:moveTo>
                  <a:lnTo>
                    <a:pt x="8265" y="0"/>
                  </a:lnTo>
                  <a:lnTo>
                    <a:pt x="826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rot="10800000">
              <a:off x="6788337" y="4584488"/>
              <a:ext cx="1185365" cy="17825"/>
            </a:xfrm>
            <a:custGeom>
              <a:avLst/>
              <a:gdLst/>
              <a:ahLst/>
              <a:cxnLst/>
              <a:rect l="l" t="t" r="r" b="b"/>
              <a:pathLst>
                <a:path w="19437" h="713" extrusionOk="0">
                  <a:moveTo>
                    <a:pt x="0" y="0"/>
                  </a:moveTo>
                  <a:lnTo>
                    <a:pt x="19437" y="0"/>
                  </a:lnTo>
                  <a:lnTo>
                    <a:pt x="19437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25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930" name="Google Shape;930;p25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25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2" name="Google Shape;932;p25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933" name="Google Shape;933;p25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5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5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936" name="Google Shape;936;p25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25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939" name="Google Shape;939;p25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25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942" name="Google Shape;942;p25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25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684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25"/>
          <p:cNvSpPr txBox="1">
            <a:spLocks noGrp="1"/>
          </p:cNvSpPr>
          <p:nvPr>
            <p:ph type="body" idx="1"/>
          </p:nvPr>
        </p:nvSpPr>
        <p:spPr>
          <a:xfrm>
            <a:off x="727275" y="2086600"/>
            <a:ext cx="3684600" cy="25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  <a:defRPr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47" name="Google Shape;947;p25"/>
          <p:cNvSpPr>
            <a:spLocks noGrp="1"/>
          </p:cNvSpPr>
          <p:nvPr>
            <p:ph type="pic" idx="2"/>
          </p:nvPr>
        </p:nvSpPr>
        <p:spPr>
          <a:xfrm>
            <a:off x="4631612" y="539500"/>
            <a:ext cx="3594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26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950" name="Google Shape;950;p2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2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2" name="Google Shape;952;p26"/>
          <p:cNvGrpSpPr/>
          <p:nvPr/>
        </p:nvGrpSpPr>
        <p:grpSpPr>
          <a:xfrm>
            <a:off x="-1" y="4621175"/>
            <a:ext cx="4063368" cy="471625"/>
            <a:chOff x="130974" y="4530188"/>
            <a:chExt cx="4063368" cy="471625"/>
          </a:xfrm>
        </p:grpSpPr>
        <p:sp>
          <p:nvSpPr>
            <p:cNvPr id="953" name="Google Shape;953;p26"/>
            <p:cNvSpPr/>
            <p:nvPr/>
          </p:nvSpPr>
          <p:spPr>
            <a:xfrm>
              <a:off x="3456148" y="4977299"/>
              <a:ext cx="458990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0" y="0"/>
                  </a:moveTo>
                  <a:lnTo>
                    <a:pt x="17568" y="0"/>
                  </a:lnTo>
                  <a:lnTo>
                    <a:pt x="1756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1028302" y="4651244"/>
              <a:ext cx="3135261" cy="24479"/>
            </a:xfrm>
            <a:custGeom>
              <a:avLst/>
              <a:gdLst/>
              <a:ahLst/>
              <a:cxnLst/>
              <a:rect l="l" t="t" r="r" b="b"/>
              <a:pathLst>
                <a:path w="120010" h="713" extrusionOk="0">
                  <a:moveTo>
                    <a:pt x="0" y="0"/>
                  </a:moveTo>
                  <a:lnTo>
                    <a:pt x="120010" y="0"/>
                  </a:lnTo>
                  <a:lnTo>
                    <a:pt x="1200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130974" y="4530188"/>
              <a:ext cx="3135261" cy="24513"/>
            </a:xfrm>
            <a:custGeom>
              <a:avLst/>
              <a:gdLst/>
              <a:ahLst/>
              <a:cxnLst/>
              <a:rect l="l" t="t" r="r" b="b"/>
              <a:pathLst>
                <a:path w="120010" h="714" extrusionOk="0">
                  <a:moveTo>
                    <a:pt x="0" y="1"/>
                  </a:moveTo>
                  <a:lnTo>
                    <a:pt x="120010" y="1"/>
                  </a:lnTo>
                  <a:lnTo>
                    <a:pt x="120010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2880855" y="4675689"/>
              <a:ext cx="1313487" cy="23861"/>
            </a:xfrm>
            <a:custGeom>
              <a:avLst/>
              <a:gdLst/>
              <a:ahLst/>
              <a:cxnLst/>
              <a:rect l="l" t="t" r="r" b="b"/>
              <a:pathLst>
                <a:path w="50277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2192352" y="4675689"/>
              <a:ext cx="1331147" cy="23861"/>
            </a:xfrm>
            <a:custGeom>
              <a:avLst/>
              <a:gdLst/>
              <a:ahLst/>
              <a:cxnLst/>
              <a:rect l="l" t="t" r="r" b="b"/>
              <a:pathLst>
                <a:path w="50953" h="695" extrusionOk="0">
                  <a:moveTo>
                    <a:pt x="1" y="1"/>
                  </a:moveTo>
                  <a:lnTo>
                    <a:pt x="50952" y="1"/>
                  </a:lnTo>
                  <a:lnTo>
                    <a:pt x="5095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1663429" y="4556658"/>
              <a:ext cx="1095604" cy="24513"/>
            </a:xfrm>
            <a:custGeom>
              <a:avLst/>
              <a:gdLst/>
              <a:ahLst/>
              <a:cxnLst/>
              <a:rect l="l" t="t" r="r" b="b"/>
              <a:pathLst>
                <a:path w="41937" h="714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2427906" y="4581137"/>
              <a:ext cx="1095604" cy="24479"/>
            </a:xfrm>
            <a:custGeom>
              <a:avLst/>
              <a:gdLst/>
              <a:ahLst/>
              <a:cxnLst/>
              <a:rect l="l" t="t" r="r" b="b"/>
              <a:pathLst>
                <a:path w="41937" h="713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2070082" y="4581137"/>
              <a:ext cx="465521" cy="24479"/>
            </a:xfrm>
            <a:custGeom>
              <a:avLst/>
              <a:gdLst/>
              <a:ahLst/>
              <a:cxnLst/>
              <a:rect l="l" t="t" r="r" b="b"/>
              <a:pathLst>
                <a:path w="17819" h="713" extrusionOk="0">
                  <a:moveTo>
                    <a:pt x="0" y="0"/>
                  </a:moveTo>
                  <a:lnTo>
                    <a:pt x="17818" y="0"/>
                  </a:lnTo>
                  <a:lnTo>
                    <a:pt x="178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1968399" y="4724647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90" y="0"/>
                  </a:lnTo>
                  <a:lnTo>
                    <a:pt x="32190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2262318" y="4672393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89" y="0"/>
                  </a:lnTo>
                  <a:lnTo>
                    <a:pt x="3218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1272895" y="4737212"/>
              <a:ext cx="1979308" cy="23827"/>
            </a:xfrm>
            <a:custGeom>
              <a:avLst/>
              <a:gdLst/>
              <a:ahLst/>
              <a:cxnLst/>
              <a:rect l="l" t="t" r="r" b="b"/>
              <a:pathLst>
                <a:path w="75763" h="694" extrusionOk="0">
                  <a:moveTo>
                    <a:pt x="0" y="0"/>
                  </a:moveTo>
                  <a:lnTo>
                    <a:pt x="75762" y="0"/>
                  </a:lnTo>
                  <a:lnTo>
                    <a:pt x="7576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6"/>
          <p:cNvGrpSpPr/>
          <p:nvPr/>
        </p:nvGrpSpPr>
        <p:grpSpPr>
          <a:xfrm>
            <a:off x="5050148" y="4635749"/>
            <a:ext cx="4063322" cy="442477"/>
            <a:chOff x="5050166" y="4635694"/>
            <a:chExt cx="3452270" cy="442477"/>
          </a:xfrm>
        </p:grpSpPr>
        <p:sp>
          <p:nvSpPr>
            <p:cNvPr id="965" name="Google Shape;965;p26"/>
            <p:cNvSpPr/>
            <p:nvPr/>
          </p:nvSpPr>
          <p:spPr>
            <a:xfrm>
              <a:off x="5544176" y="4874443"/>
              <a:ext cx="1726169" cy="24513"/>
            </a:xfrm>
            <a:custGeom>
              <a:avLst/>
              <a:gdLst/>
              <a:ahLst/>
              <a:cxnLst/>
              <a:rect l="l" t="t" r="r" b="b"/>
              <a:pathLst>
                <a:path w="50278" h="714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5050166" y="4754073"/>
              <a:ext cx="1726169" cy="23861"/>
            </a:xfrm>
            <a:custGeom>
              <a:avLst/>
              <a:gdLst/>
              <a:ahLst/>
              <a:cxnLst/>
              <a:rect l="l" t="t" r="r" b="b"/>
              <a:pathLst>
                <a:path w="50278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6748491" y="4898922"/>
              <a:ext cx="1726169" cy="24479"/>
            </a:xfrm>
            <a:custGeom>
              <a:avLst/>
              <a:gdLst/>
              <a:ahLst/>
              <a:cxnLst/>
              <a:rect l="l" t="t" r="r" b="b"/>
              <a:pathLst>
                <a:path w="50278" h="713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6185026" y="4898922"/>
              <a:ext cx="732827" cy="24479"/>
            </a:xfrm>
            <a:custGeom>
              <a:avLst/>
              <a:gdLst/>
              <a:ahLst/>
              <a:cxnLst/>
              <a:rect l="l" t="t" r="r" b="b"/>
              <a:pathLst>
                <a:path w="21345" h="713" extrusionOk="0">
                  <a:moveTo>
                    <a:pt x="1" y="0"/>
                  </a:moveTo>
                  <a:lnTo>
                    <a:pt x="21344" y="0"/>
                  </a:lnTo>
                  <a:lnTo>
                    <a:pt x="21344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5894024" y="4780543"/>
              <a:ext cx="603188" cy="24479"/>
            </a:xfrm>
            <a:custGeom>
              <a:avLst/>
              <a:gdLst/>
              <a:ahLst/>
              <a:cxnLst/>
              <a:rect l="l" t="t" r="r" b="b"/>
              <a:pathLst>
                <a:path w="17569" h="713" extrusionOk="0">
                  <a:moveTo>
                    <a:pt x="1" y="0"/>
                  </a:moveTo>
                  <a:lnTo>
                    <a:pt x="17569" y="0"/>
                  </a:lnTo>
                  <a:lnTo>
                    <a:pt x="1756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5720748" y="4659487"/>
              <a:ext cx="603188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1" y="1"/>
                  </a:moveTo>
                  <a:lnTo>
                    <a:pt x="17569" y="1"/>
                  </a:lnTo>
                  <a:lnTo>
                    <a:pt x="17569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314666" y="4804988"/>
              <a:ext cx="603188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0" y="1"/>
                  </a:moveTo>
                  <a:lnTo>
                    <a:pt x="17568" y="1"/>
                  </a:lnTo>
                  <a:lnTo>
                    <a:pt x="17568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117563" y="4804988"/>
              <a:ext cx="255983" cy="24513"/>
            </a:xfrm>
            <a:custGeom>
              <a:avLst/>
              <a:gdLst/>
              <a:ahLst/>
              <a:cxnLst/>
              <a:rect l="l" t="t" r="r" b="b"/>
              <a:pathLst>
                <a:path w="7456" h="714" extrusionOk="0">
                  <a:moveTo>
                    <a:pt x="1" y="1"/>
                  </a:moveTo>
                  <a:lnTo>
                    <a:pt x="7456" y="1"/>
                  </a:lnTo>
                  <a:lnTo>
                    <a:pt x="745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223410" y="4896278"/>
              <a:ext cx="462974" cy="24479"/>
            </a:xfrm>
            <a:custGeom>
              <a:avLst/>
              <a:gdLst/>
              <a:ahLst/>
              <a:cxnLst/>
              <a:rect l="l" t="t" r="r" b="b"/>
              <a:pathLst>
                <a:path w="13485" h="713" extrusionOk="0">
                  <a:moveTo>
                    <a:pt x="0" y="0"/>
                  </a:moveTo>
                  <a:lnTo>
                    <a:pt x="13484" y="0"/>
                  </a:lnTo>
                  <a:lnTo>
                    <a:pt x="134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7775582" y="4841380"/>
              <a:ext cx="213651" cy="24513"/>
            </a:xfrm>
            <a:custGeom>
              <a:avLst/>
              <a:gdLst/>
              <a:ahLst/>
              <a:cxnLst/>
              <a:rect l="l" t="t" r="r" b="b"/>
              <a:pathLst>
                <a:path w="6223" h="714" extrusionOk="0">
                  <a:moveTo>
                    <a:pt x="1" y="0"/>
                  </a:moveTo>
                  <a:lnTo>
                    <a:pt x="6223" y="0"/>
                  </a:lnTo>
                  <a:lnTo>
                    <a:pt x="622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7848333" y="4841380"/>
              <a:ext cx="212999" cy="24513"/>
            </a:xfrm>
            <a:custGeom>
              <a:avLst/>
              <a:gdLst/>
              <a:ahLst/>
              <a:cxnLst/>
              <a:rect l="l" t="t" r="r" b="b"/>
              <a:pathLst>
                <a:path w="6204" h="714" extrusionOk="0">
                  <a:moveTo>
                    <a:pt x="1" y="0"/>
                  </a:moveTo>
                  <a:lnTo>
                    <a:pt x="6203" y="0"/>
                  </a:lnTo>
                  <a:lnTo>
                    <a:pt x="620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4307" y="4748786"/>
              <a:ext cx="31105" cy="24513"/>
            </a:xfrm>
            <a:custGeom>
              <a:avLst/>
              <a:gdLst/>
              <a:ahLst/>
              <a:cxnLst/>
              <a:rect l="l" t="t" r="r" b="b"/>
              <a:pathLst>
                <a:path w="906" h="714" extrusionOk="0">
                  <a:moveTo>
                    <a:pt x="0" y="0"/>
                  </a:moveTo>
                  <a:lnTo>
                    <a:pt x="905" y="0"/>
                  </a:lnTo>
                  <a:lnTo>
                    <a:pt x="90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7743173" y="4932636"/>
              <a:ext cx="164075" cy="24513"/>
            </a:xfrm>
            <a:custGeom>
              <a:avLst/>
              <a:gdLst/>
              <a:ahLst/>
              <a:cxnLst/>
              <a:rect l="l" t="t" r="r" b="b"/>
              <a:pathLst>
                <a:path w="4779" h="714" extrusionOk="0">
                  <a:moveTo>
                    <a:pt x="1" y="1"/>
                  </a:moveTo>
                  <a:lnTo>
                    <a:pt x="4778" y="1"/>
                  </a:lnTo>
                  <a:lnTo>
                    <a:pt x="47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8087081" y="4920723"/>
              <a:ext cx="384936" cy="24513"/>
            </a:xfrm>
            <a:custGeom>
              <a:avLst/>
              <a:gdLst/>
              <a:ahLst/>
              <a:cxnLst/>
              <a:rect l="l" t="t" r="r" b="b"/>
              <a:pathLst>
                <a:path w="11212" h="714" extrusionOk="0">
                  <a:moveTo>
                    <a:pt x="1" y="1"/>
                  </a:moveTo>
                  <a:lnTo>
                    <a:pt x="11212" y="1"/>
                  </a:lnTo>
                  <a:lnTo>
                    <a:pt x="1121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7550739" y="4997456"/>
              <a:ext cx="385588" cy="23827"/>
            </a:xfrm>
            <a:custGeom>
              <a:avLst/>
              <a:gdLst/>
              <a:ahLst/>
              <a:cxnLst/>
              <a:rect l="l" t="t" r="r" b="b"/>
              <a:pathLst>
                <a:path w="11231" h="694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6"/>
            <p:cNvSpPr/>
            <p:nvPr/>
          </p:nvSpPr>
          <p:spPr>
            <a:xfrm>
              <a:off x="6995205" y="4635694"/>
              <a:ext cx="923922" cy="24513"/>
            </a:xfrm>
            <a:custGeom>
              <a:avLst/>
              <a:gdLst/>
              <a:ahLst/>
              <a:cxnLst/>
              <a:rect l="l" t="t" r="r" b="b"/>
              <a:pathLst>
                <a:path w="26911" h="714" extrusionOk="0">
                  <a:moveTo>
                    <a:pt x="0" y="0"/>
                  </a:moveTo>
                  <a:lnTo>
                    <a:pt x="26911" y="0"/>
                  </a:lnTo>
                  <a:lnTo>
                    <a:pt x="2691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6"/>
            <p:cNvSpPr/>
            <p:nvPr/>
          </p:nvSpPr>
          <p:spPr>
            <a:xfrm>
              <a:off x="8028235" y="4696532"/>
              <a:ext cx="474200" cy="24513"/>
            </a:xfrm>
            <a:custGeom>
              <a:avLst/>
              <a:gdLst/>
              <a:ahLst/>
              <a:cxnLst/>
              <a:rect l="l" t="t" r="r" b="b"/>
              <a:pathLst>
                <a:path w="13812" h="714" extrusionOk="0">
                  <a:moveTo>
                    <a:pt x="0" y="1"/>
                  </a:moveTo>
                  <a:lnTo>
                    <a:pt x="13812" y="1"/>
                  </a:lnTo>
                  <a:lnTo>
                    <a:pt x="1381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6"/>
            <p:cNvSpPr/>
            <p:nvPr/>
          </p:nvSpPr>
          <p:spPr>
            <a:xfrm>
              <a:off x="7850324" y="4647608"/>
              <a:ext cx="385588" cy="24479"/>
            </a:xfrm>
            <a:custGeom>
              <a:avLst/>
              <a:gdLst/>
              <a:ahLst/>
              <a:cxnLst/>
              <a:rect l="l" t="t" r="r" b="b"/>
              <a:pathLst>
                <a:path w="11231" h="713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7973338" y="5053658"/>
              <a:ext cx="163388" cy="24513"/>
            </a:xfrm>
            <a:custGeom>
              <a:avLst/>
              <a:gdLst/>
              <a:ahLst/>
              <a:cxnLst/>
              <a:rect l="l" t="t" r="r" b="b"/>
              <a:pathLst>
                <a:path w="4759" h="714" extrusionOk="0">
                  <a:moveTo>
                    <a:pt x="0" y="1"/>
                  </a:moveTo>
                  <a:lnTo>
                    <a:pt x="4758" y="1"/>
                  </a:lnTo>
                  <a:lnTo>
                    <a:pt x="475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8005095" y="4902870"/>
              <a:ext cx="25131" cy="24513"/>
            </a:xfrm>
            <a:custGeom>
              <a:avLst/>
              <a:gdLst/>
              <a:ahLst/>
              <a:cxnLst/>
              <a:rect l="l" t="t" r="r" b="b"/>
              <a:pathLst>
                <a:path w="732" h="714" extrusionOk="0">
                  <a:moveTo>
                    <a:pt x="0" y="1"/>
                  </a:moveTo>
                  <a:lnTo>
                    <a:pt x="732" y="1"/>
                  </a:lnTo>
                  <a:lnTo>
                    <a:pt x="73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8020957" y="4845329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7962763" y="4787787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8006400" y="4707106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1" y="1"/>
                  </a:moveTo>
                  <a:lnTo>
                    <a:pt x="1696" y="1"/>
                  </a:lnTo>
                  <a:lnTo>
                    <a:pt x="169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8028235" y="4842685"/>
              <a:ext cx="15244" cy="24513"/>
            </a:xfrm>
            <a:custGeom>
              <a:avLst/>
              <a:gdLst/>
              <a:ahLst/>
              <a:cxnLst/>
              <a:rect l="l" t="t" r="r" b="b"/>
              <a:pathLst>
                <a:path w="444" h="714" extrusionOk="0">
                  <a:moveTo>
                    <a:pt x="0" y="1"/>
                  </a:moveTo>
                  <a:lnTo>
                    <a:pt x="443" y="1"/>
                  </a:lnTo>
                  <a:lnTo>
                    <a:pt x="443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7885378" y="4708445"/>
              <a:ext cx="30453" cy="24513"/>
            </a:xfrm>
            <a:custGeom>
              <a:avLst/>
              <a:gdLst/>
              <a:ahLst/>
              <a:cxnLst/>
              <a:rect l="l" t="t" r="r" b="b"/>
              <a:pathLst>
                <a:path w="887" h="714" extrusionOk="0">
                  <a:moveTo>
                    <a:pt x="0" y="0"/>
                  </a:moveTo>
                  <a:lnTo>
                    <a:pt x="886" y="0"/>
                  </a:lnTo>
                  <a:lnTo>
                    <a:pt x="88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26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991" name="Google Shape;991;p2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26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994" name="Google Shape;994;p2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26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997" name="Google Shape;997;p2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26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1000" name="Google Shape;1000;p2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26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26"/>
          <p:cNvGrpSpPr/>
          <p:nvPr/>
        </p:nvGrpSpPr>
        <p:grpSpPr>
          <a:xfrm flipH="1">
            <a:off x="1257141" y="148055"/>
            <a:ext cx="2618703" cy="296976"/>
            <a:chOff x="132596" y="1396740"/>
            <a:chExt cx="4236013" cy="296976"/>
          </a:xfrm>
        </p:grpSpPr>
        <p:sp>
          <p:nvSpPr>
            <p:cNvPr id="1004" name="Google Shape;1004;p26"/>
            <p:cNvSpPr/>
            <p:nvPr/>
          </p:nvSpPr>
          <p:spPr>
            <a:xfrm>
              <a:off x="132596" y="1648019"/>
              <a:ext cx="4168549" cy="23861"/>
            </a:xfrm>
            <a:custGeom>
              <a:avLst/>
              <a:gdLst/>
              <a:ahLst/>
              <a:cxnLst/>
              <a:rect l="l" t="t" r="r" b="b"/>
              <a:pathLst>
                <a:path w="121417" h="695" extrusionOk="0">
                  <a:moveTo>
                    <a:pt x="1" y="1"/>
                  </a:moveTo>
                  <a:lnTo>
                    <a:pt x="121417" y="1"/>
                  </a:lnTo>
                  <a:lnTo>
                    <a:pt x="121417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2163638" y="1590512"/>
              <a:ext cx="1147461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2553826" y="1590512"/>
              <a:ext cx="1147461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3364623" y="1669855"/>
              <a:ext cx="931235" cy="23861"/>
            </a:xfrm>
            <a:custGeom>
              <a:avLst/>
              <a:gdLst/>
              <a:ahLst/>
              <a:cxnLst/>
              <a:rect l="l" t="t" r="r" b="b"/>
              <a:pathLst>
                <a:path w="27124" h="695" extrusionOk="0">
                  <a:moveTo>
                    <a:pt x="1" y="1"/>
                  </a:moveTo>
                  <a:lnTo>
                    <a:pt x="27124" y="1"/>
                  </a:lnTo>
                  <a:lnTo>
                    <a:pt x="27124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3224443" y="1445011"/>
              <a:ext cx="1144165" cy="24479"/>
            </a:xfrm>
            <a:custGeom>
              <a:avLst/>
              <a:gdLst/>
              <a:ahLst/>
              <a:cxnLst/>
              <a:rect l="l" t="t" r="r" b="b"/>
              <a:pathLst>
                <a:path w="33326" h="713" extrusionOk="0">
                  <a:moveTo>
                    <a:pt x="0" y="0"/>
                  </a:moveTo>
                  <a:lnTo>
                    <a:pt x="33325" y="0"/>
                  </a:lnTo>
                  <a:lnTo>
                    <a:pt x="3332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2794566" y="1396740"/>
              <a:ext cx="931200" cy="24479"/>
            </a:xfrm>
            <a:custGeom>
              <a:avLst/>
              <a:gdLst/>
              <a:ahLst/>
              <a:cxnLst/>
              <a:rect l="l" t="t" r="r" b="b"/>
              <a:pathLst>
                <a:path w="27123" h="713" extrusionOk="0">
                  <a:moveTo>
                    <a:pt x="0" y="0"/>
                  </a:moveTo>
                  <a:lnTo>
                    <a:pt x="27123" y="0"/>
                  </a:lnTo>
                  <a:lnTo>
                    <a:pt x="27123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3399676" y="1652002"/>
              <a:ext cx="132970" cy="24513"/>
            </a:xfrm>
            <a:custGeom>
              <a:avLst/>
              <a:gdLst/>
              <a:ahLst/>
              <a:cxnLst/>
              <a:rect l="l" t="t" r="r" b="b"/>
              <a:pathLst>
                <a:path w="3873" h="714" extrusionOk="0">
                  <a:moveTo>
                    <a:pt x="1" y="1"/>
                  </a:moveTo>
                  <a:lnTo>
                    <a:pt x="3873" y="1"/>
                  </a:lnTo>
                  <a:lnTo>
                    <a:pt x="387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3483688" y="1594461"/>
              <a:ext cx="312838" cy="23861"/>
            </a:xfrm>
            <a:custGeom>
              <a:avLst/>
              <a:gdLst/>
              <a:ahLst/>
              <a:cxnLst/>
              <a:rect l="l" t="t" r="r" b="b"/>
              <a:pathLst>
                <a:path w="9112" h="695" extrusionOk="0">
                  <a:moveTo>
                    <a:pt x="0" y="1"/>
                  </a:moveTo>
                  <a:lnTo>
                    <a:pt x="9112" y="1"/>
                  </a:lnTo>
                  <a:lnTo>
                    <a:pt x="911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3065724" y="1536919"/>
              <a:ext cx="140214" cy="24513"/>
            </a:xfrm>
            <a:custGeom>
              <a:avLst/>
              <a:gdLst/>
              <a:ahLst/>
              <a:cxnLst/>
              <a:rect l="l" t="t" r="r" b="b"/>
              <a:pathLst>
                <a:path w="4084" h="714" extrusionOk="0">
                  <a:moveTo>
                    <a:pt x="0" y="1"/>
                  </a:moveTo>
                  <a:lnTo>
                    <a:pt x="4084" y="1"/>
                  </a:lnTo>
                  <a:lnTo>
                    <a:pt x="4084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3170850" y="1456238"/>
              <a:ext cx="140248" cy="23861"/>
            </a:xfrm>
            <a:custGeom>
              <a:avLst/>
              <a:gdLst/>
              <a:ahLst/>
              <a:cxnLst/>
              <a:rect l="l" t="t" r="r" b="b"/>
              <a:pathLst>
                <a:path w="4085" h="695" extrusionOk="0">
                  <a:moveTo>
                    <a:pt x="1" y="1"/>
                  </a:moveTo>
                  <a:lnTo>
                    <a:pt x="4085" y="1"/>
                  </a:lnTo>
                  <a:lnTo>
                    <a:pt x="4085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3523376" y="1591817"/>
              <a:ext cx="82020" cy="24513"/>
            </a:xfrm>
            <a:custGeom>
              <a:avLst/>
              <a:gdLst/>
              <a:ahLst/>
              <a:cxnLst/>
              <a:rect l="l" t="t" r="r" b="b"/>
              <a:pathLst>
                <a:path w="2389" h="714" extrusionOk="0">
                  <a:moveTo>
                    <a:pt x="0" y="1"/>
                  </a:moveTo>
                  <a:lnTo>
                    <a:pt x="2389" y="1"/>
                  </a:lnTo>
                  <a:lnTo>
                    <a:pt x="238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26"/>
          <p:cNvSpPr txBox="1">
            <a:spLocks noGrp="1"/>
          </p:cNvSpPr>
          <p:nvPr>
            <p:ph type="title"/>
          </p:nvPr>
        </p:nvSpPr>
        <p:spPr>
          <a:xfrm>
            <a:off x="1401000" y="445025"/>
            <a:ext cx="63420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26"/>
          <p:cNvSpPr txBox="1">
            <a:spLocks noGrp="1"/>
          </p:cNvSpPr>
          <p:nvPr>
            <p:ph type="subTitle" idx="1"/>
          </p:nvPr>
        </p:nvSpPr>
        <p:spPr>
          <a:xfrm>
            <a:off x="4944300" y="2599825"/>
            <a:ext cx="27987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26"/>
          <p:cNvSpPr txBox="1">
            <a:spLocks noGrp="1"/>
          </p:cNvSpPr>
          <p:nvPr>
            <p:ph type="subTitle" idx="2"/>
          </p:nvPr>
        </p:nvSpPr>
        <p:spPr>
          <a:xfrm>
            <a:off x="1401000" y="2599825"/>
            <a:ext cx="27987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26"/>
          <p:cNvSpPr txBox="1">
            <a:spLocks noGrp="1"/>
          </p:cNvSpPr>
          <p:nvPr>
            <p:ph type="subTitle" idx="3"/>
          </p:nvPr>
        </p:nvSpPr>
        <p:spPr>
          <a:xfrm>
            <a:off x="1401000" y="2112200"/>
            <a:ext cx="279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9" name="Google Shape;1019;p26"/>
          <p:cNvSpPr txBox="1">
            <a:spLocks noGrp="1"/>
          </p:cNvSpPr>
          <p:nvPr>
            <p:ph type="subTitle" idx="4"/>
          </p:nvPr>
        </p:nvSpPr>
        <p:spPr>
          <a:xfrm>
            <a:off x="4944301" y="2112200"/>
            <a:ext cx="279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oogle Shape;1067;p28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1068" name="Google Shape;1068;p28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28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0" name="Google Shape;107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71" name="Google Shape;1071;p28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1072" name="Google Shape;1072;p2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8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1075" name="Google Shape;1075;p2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28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1078" name="Google Shape;1078;p2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28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1081" name="Google Shape;1081;p2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3" name="Google Shape;1083;p28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4" name="Google Shape;1084;p28"/>
          <p:cNvGrpSpPr/>
          <p:nvPr/>
        </p:nvGrpSpPr>
        <p:grpSpPr>
          <a:xfrm>
            <a:off x="1280772" y="4806151"/>
            <a:ext cx="6582467" cy="184572"/>
            <a:chOff x="604235" y="6740426"/>
            <a:chExt cx="6582467" cy="184572"/>
          </a:xfrm>
        </p:grpSpPr>
        <p:sp>
          <p:nvSpPr>
            <p:cNvPr id="1085" name="Google Shape;1085;p28"/>
            <p:cNvSpPr/>
            <p:nvPr/>
          </p:nvSpPr>
          <p:spPr>
            <a:xfrm>
              <a:off x="847618" y="6833673"/>
              <a:ext cx="884920" cy="23861"/>
            </a:xfrm>
            <a:custGeom>
              <a:avLst/>
              <a:gdLst/>
              <a:ahLst/>
              <a:cxnLst/>
              <a:rect l="l" t="t" r="r" b="b"/>
              <a:pathLst>
                <a:path w="25775" h="695" extrusionOk="0">
                  <a:moveTo>
                    <a:pt x="0" y="1"/>
                  </a:moveTo>
                  <a:lnTo>
                    <a:pt x="25774" y="1"/>
                  </a:lnTo>
                  <a:lnTo>
                    <a:pt x="25774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604235" y="6784749"/>
              <a:ext cx="375666" cy="24513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0"/>
                  </a:moveTo>
                  <a:lnTo>
                    <a:pt x="10942" y="0"/>
                  </a:lnTo>
                  <a:lnTo>
                    <a:pt x="1094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1819777" y="6740426"/>
              <a:ext cx="375701" cy="24513"/>
            </a:xfrm>
            <a:custGeom>
              <a:avLst/>
              <a:gdLst/>
              <a:ahLst/>
              <a:cxnLst/>
              <a:rect l="l" t="t" r="r" b="b"/>
              <a:pathLst>
                <a:path w="10943" h="714" extrusionOk="0">
                  <a:moveTo>
                    <a:pt x="1" y="1"/>
                  </a:moveTo>
                  <a:lnTo>
                    <a:pt x="10942" y="1"/>
                  </a:lnTo>
                  <a:lnTo>
                    <a:pt x="1094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1732504" y="6891215"/>
              <a:ext cx="884920" cy="23861"/>
            </a:xfrm>
            <a:custGeom>
              <a:avLst/>
              <a:gdLst/>
              <a:ahLst/>
              <a:cxnLst/>
              <a:rect l="l" t="t" r="r" b="b"/>
              <a:pathLst>
                <a:path w="25775" h="695" extrusionOk="0">
                  <a:moveTo>
                    <a:pt x="0" y="1"/>
                  </a:moveTo>
                  <a:lnTo>
                    <a:pt x="25774" y="1"/>
                  </a:lnTo>
                  <a:lnTo>
                    <a:pt x="25774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2992369" y="6797315"/>
              <a:ext cx="884920" cy="23827"/>
            </a:xfrm>
            <a:custGeom>
              <a:avLst/>
              <a:gdLst/>
              <a:ahLst/>
              <a:cxnLst/>
              <a:rect l="l" t="t" r="r" b="b"/>
              <a:pathLst>
                <a:path w="25775" h="694" extrusionOk="0">
                  <a:moveTo>
                    <a:pt x="1" y="0"/>
                  </a:moveTo>
                  <a:lnTo>
                    <a:pt x="25775" y="0"/>
                  </a:lnTo>
                  <a:lnTo>
                    <a:pt x="25775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3610079" y="6821108"/>
              <a:ext cx="884920" cy="24513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0" y="1"/>
                  </a:moveTo>
                  <a:lnTo>
                    <a:pt x="25774" y="1"/>
                  </a:lnTo>
                  <a:lnTo>
                    <a:pt x="25774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3910317" y="6821108"/>
              <a:ext cx="884920" cy="24513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1508278" y="6752992"/>
              <a:ext cx="884955" cy="23861"/>
            </a:xfrm>
            <a:custGeom>
              <a:avLst/>
              <a:gdLst/>
              <a:ahLst/>
              <a:cxnLst/>
              <a:rect l="l" t="t" r="r" b="b"/>
              <a:pathLst>
                <a:path w="25776" h="695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2478514" y="6809229"/>
              <a:ext cx="375666" cy="24479"/>
            </a:xfrm>
            <a:custGeom>
              <a:avLst/>
              <a:gdLst/>
              <a:ahLst/>
              <a:cxnLst/>
              <a:rect l="l" t="t" r="r" b="b"/>
              <a:pathLst>
                <a:path w="10942" h="713" extrusionOk="0">
                  <a:moveTo>
                    <a:pt x="0" y="0"/>
                  </a:moveTo>
                  <a:lnTo>
                    <a:pt x="10941" y="0"/>
                  </a:lnTo>
                  <a:lnTo>
                    <a:pt x="1094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3321068" y="6821108"/>
              <a:ext cx="375666" cy="24513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2674931" y="6878649"/>
              <a:ext cx="128335" cy="24513"/>
            </a:xfrm>
            <a:custGeom>
              <a:avLst/>
              <a:gdLst/>
              <a:ahLst/>
              <a:cxnLst/>
              <a:rect l="l" t="t" r="r" b="b"/>
              <a:pathLst>
                <a:path w="3738" h="714" extrusionOk="0">
                  <a:moveTo>
                    <a:pt x="0" y="1"/>
                  </a:moveTo>
                  <a:lnTo>
                    <a:pt x="3737" y="1"/>
                  </a:lnTo>
                  <a:lnTo>
                    <a:pt x="3737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4900363" y="6900484"/>
              <a:ext cx="1599208" cy="24513"/>
            </a:xfrm>
            <a:custGeom>
              <a:avLst/>
              <a:gdLst/>
              <a:ahLst/>
              <a:cxnLst/>
              <a:rect l="l" t="t" r="r" b="b"/>
              <a:pathLst>
                <a:path w="46580" h="714" extrusionOk="0">
                  <a:moveTo>
                    <a:pt x="1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5221784" y="6797315"/>
              <a:ext cx="1964918" cy="23827"/>
            </a:xfrm>
            <a:custGeom>
              <a:avLst/>
              <a:gdLst/>
              <a:ahLst/>
              <a:cxnLst/>
              <a:rect l="l" t="t" r="r" b="b"/>
              <a:pathLst>
                <a:path w="57232" h="694" extrusionOk="0">
                  <a:moveTo>
                    <a:pt x="1" y="0"/>
                  </a:moveTo>
                  <a:lnTo>
                    <a:pt x="57232" y="0"/>
                  </a:lnTo>
                  <a:lnTo>
                    <a:pt x="5723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1844908" y="6888571"/>
              <a:ext cx="232191" cy="24513"/>
            </a:xfrm>
            <a:custGeom>
              <a:avLst/>
              <a:gdLst/>
              <a:ahLst/>
              <a:cxnLst/>
              <a:rect l="l" t="t" r="r" b="b"/>
              <a:pathLst>
                <a:path w="6763" h="714" extrusionOk="0">
                  <a:moveTo>
                    <a:pt x="1" y="1"/>
                  </a:moveTo>
                  <a:lnTo>
                    <a:pt x="6762" y="1"/>
                  </a:lnTo>
                  <a:lnTo>
                    <a:pt x="676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4563081" y="6882631"/>
              <a:ext cx="102551" cy="24513"/>
            </a:xfrm>
            <a:custGeom>
              <a:avLst/>
              <a:gdLst/>
              <a:ahLst/>
              <a:cxnLst/>
              <a:rect l="l" t="t" r="r" b="b"/>
              <a:pathLst>
                <a:path w="2987" h="714" extrusionOk="0">
                  <a:moveTo>
                    <a:pt x="1" y="0"/>
                  </a:moveTo>
                  <a:lnTo>
                    <a:pt x="2986" y="0"/>
                  </a:lnTo>
                  <a:lnTo>
                    <a:pt x="2986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4627901" y="6825090"/>
              <a:ext cx="241426" cy="24513"/>
            </a:xfrm>
            <a:custGeom>
              <a:avLst/>
              <a:gdLst/>
              <a:ahLst/>
              <a:cxnLst/>
              <a:rect l="l" t="t" r="r" b="b"/>
              <a:pathLst>
                <a:path w="7032" h="714" extrusionOk="0">
                  <a:moveTo>
                    <a:pt x="0" y="1"/>
                  </a:moveTo>
                  <a:lnTo>
                    <a:pt x="7031" y="1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4386509" y="6767549"/>
              <a:ext cx="241426" cy="24513"/>
            </a:xfrm>
            <a:custGeom>
              <a:avLst/>
              <a:gdLst/>
              <a:ahLst/>
              <a:cxnLst/>
              <a:rect l="l" t="t" r="r" b="b"/>
              <a:pathLst>
                <a:path w="7032" h="714" extrusionOk="0">
                  <a:moveTo>
                    <a:pt x="0" y="1"/>
                  </a:moveTo>
                  <a:lnTo>
                    <a:pt x="7031" y="1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4658972" y="6822447"/>
              <a:ext cx="62863" cy="24513"/>
            </a:xfrm>
            <a:custGeom>
              <a:avLst/>
              <a:gdLst/>
              <a:ahLst/>
              <a:cxnLst/>
              <a:rect l="l" t="t" r="r" b="b"/>
              <a:pathLst>
                <a:path w="1831" h="714" extrusionOk="0">
                  <a:moveTo>
                    <a:pt x="1" y="0"/>
                  </a:moveTo>
                  <a:lnTo>
                    <a:pt x="1831" y="0"/>
                  </a:lnTo>
                  <a:lnTo>
                    <a:pt x="183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8"/>
          <p:cNvGrpSpPr/>
          <p:nvPr/>
        </p:nvGrpSpPr>
        <p:grpSpPr>
          <a:xfrm>
            <a:off x="2676555" y="110860"/>
            <a:ext cx="3790892" cy="242078"/>
            <a:chOff x="1462792" y="6018010"/>
            <a:chExt cx="3790892" cy="242078"/>
          </a:xfrm>
        </p:grpSpPr>
        <p:sp>
          <p:nvSpPr>
            <p:cNvPr id="1104" name="Google Shape;1104;p28"/>
            <p:cNvSpPr/>
            <p:nvPr/>
          </p:nvSpPr>
          <p:spPr>
            <a:xfrm>
              <a:off x="2200872" y="6211783"/>
              <a:ext cx="1965570" cy="24513"/>
            </a:xfrm>
            <a:custGeom>
              <a:avLst/>
              <a:gdLst/>
              <a:ahLst/>
              <a:cxnLst/>
              <a:rect l="l" t="t" r="r" b="b"/>
              <a:pathLst>
                <a:path w="57251" h="714" extrusionOk="0">
                  <a:moveTo>
                    <a:pt x="0" y="0"/>
                  </a:moveTo>
                  <a:lnTo>
                    <a:pt x="57250" y="0"/>
                  </a:lnTo>
                  <a:lnTo>
                    <a:pt x="5725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3219998" y="6070264"/>
              <a:ext cx="678582" cy="24479"/>
            </a:xfrm>
            <a:custGeom>
              <a:avLst/>
              <a:gdLst/>
              <a:ahLst/>
              <a:cxnLst/>
              <a:rect l="l" t="t" r="r" b="b"/>
              <a:pathLst>
                <a:path w="19765" h="713" extrusionOk="0">
                  <a:moveTo>
                    <a:pt x="1" y="0"/>
                  </a:moveTo>
                  <a:lnTo>
                    <a:pt x="19765" y="0"/>
                  </a:lnTo>
                  <a:lnTo>
                    <a:pt x="1976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2657838" y="6082830"/>
              <a:ext cx="1599208" cy="24479"/>
            </a:xfrm>
            <a:custGeom>
              <a:avLst/>
              <a:gdLst/>
              <a:ahLst/>
              <a:cxnLst/>
              <a:rect l="l" t="t" r="r" b="b"/>
              <a:pathLst>
                <a:path w="46580" h="713" extrusionOk="0">
                  <a:moveTo>
                    <a:pt x="1" y="0"/>
                  </a:moveTo>
                  <a:lnTo>
                    <a:pt x="46579" y="0"/>
                  </a:lnTo>
                  <a:lnTo>
                    <a:pt x="4657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3457442" y="6018010"/>
              <a:ext cx="678582" cy="24479"/>
            </a:xfrm>
            <a:custGeom>
              <a:avLst/>
              <a:gdLst/>
              <a:ahLst/>
              <a:cxnLst/>
              <a:rect l="l" t="t" r="r" b="b"/>
              <a:pathLst>
                <a:path w="19765" h="713" extrusionOk="0">
                  <a:moveTo>
                    <a:pt x="0" y="0"/>
                  </a:moveTo>
                  <a:lnTo>
                    <a:pt x="19764" y="0"/>
                  </a:lnTo>
                  <a:lnTo>
                    <a:pt x="1976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4197479" y="6235575"/>
              <a:ext cx="1056205" cy="24513"/>
            </a:xfrm>
            <a:custGeom>
              <a:avLst/>
              <a:gdLst/>
              <a:ahLst/>
              <a:cxnLst/>
              <a:rect l="l" t="t" r="r" b="b"/>
              <a:pathLst>
                <a:path w="30764" h="714" extrusionOk="0">
                  <a:moveTo>
                    <a:pt x="1" y="1"/>
                  </a:moveTo>
                  <a:lnTo>
                    <a:pt x="30764" y="1"/>
                  </a:lnTo>
                  <a:lnTo>
                    <a:pt x="30764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1462792" y="6163511"/>
              <a:ext cx="1599174" cy="24479"/>
            </a:xfrm>
            <a:custGeom>
              <a:avLst/>
              <a:gdLst/>
              <a:ahLst/>
              <a:cxnLst/>
              <a:rect l="l" t="t" r="r" b="b"/>
              <a:pathLst>
                <a:path w="46579" h="713" extrusionOk="0">
                  <a:moveTo>
                    <a:pt x="0" y="0"/>
                  </a:moveTo>
                  <a:lnTo>
                    <a:pt x="46579" y="0"/>
                  </a:lnTo>
                  <a:lnTo>
                    <a:pt x="4657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28"/>
          <p:cNvSpPr txBox="1">
            <a:spLocks noGrp="1"/>
          </p:cNvSpPr>
          <p:nvPr>
            <p:ph type="body" idx="1"/>
          </p:nvPr>
        </p:nvSpPr>
        <p:spPr>
          <a:xfrm>
            <a:off x="720000" y="1550550"/>
            <a:ext cx="3638700" cy="2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9pPr>
          </a:lstStyle>
          <a:p>
            <a:endParaRPr/>
          </a:p>
        </p:txBody>
      </p:sp>
      <p:sp>
        <p:nvSpPr>
          <p:cNvPr id="1111" name="Google Shape;1111;p28"/>
          <p:cNvSpPr txBox="1">
            <a:spLocks noGrp="1"/>
          </p:cNvSpPr>
          <p:nvPr>
            <p:ph type="body" idx="2"/>
          </p:nvPr>
        </p:nvSpPr>
        <p:spPr>
          <a:xfrm>
            <a:off x="4785421" y="1550550"/>
            <a:ext cx="3638700" cy="2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36"/>
          <p:cNvGrpSpPr/>
          <p:nvPr/>
        </p:nvGrpSpPr>
        <p:grpSpPr>
          <a:xfrm rot="10800000" flipH="1">
            <a:off x="-12" y="0"/>
            <a:ext cx="9144013" cy="5138349"/>
            <a:chOff x="-12" y="0"/>
            <a:chExt cx="9144013" cy="5138349"/>
          </a:xfrm>
        </p:grpSpPr>
        <p:pic>
          <p:nvPicPr>
            <p:cNvPr id="1491" name="Google Shape;1491;p3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2" name="Google Shape;1492;p3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3" name="Google Shape;1493;p36"/>
          <p:cNvGrpSpPr/>
          <p:nvPr/>
        </p:nvGrpSpPr>
        <p:grpSpPr>
          <a:xfrm>
            <a:off x="228588" y="226749"/>
            <a:ext cx="737713" cy="737700"/>
            <a:chOff x="-2006175" y="1131150"/>
            <a:chExt cx="737713" cy="737700"/>
          </a:xfrm>
        </p:grpSpPr>
        <p:sp>
          <p:nvSpPr>
            <p:cNvPr id="1494" name="Google Shape;1494;p3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36"/>
          <p:cNvGrpSpPr/>
          <p:nvPr/>
        </p:nvGrpSpPr>
        <p:grpSpPr>
          <a:xfrm flipH="1">
            <a:off x="8177688" y="226749"/>
            <a:ext cx="737713" cy="737700"/>
            <a:chOff x="-2006175" y="1131150"/>
            <a:chExt cx="737713" cy="737700"/>
          </a:xfrm>
        </p:grpSpPr>
        <p:sp>
          <p:nvSpPr>
            <p:cNvPr id="1497" name="Google Shape;1497;p3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36"/>
          <p:cNvGrpSpPr/>
          <p:nvPr/>
        </p:nvGrpSpPr>
        <p:grpSpPr>
          <a:xfrm rot="10800000" flipH="1">
            <a:off x="228588" y="4168749"/>
            <a:ext cx="737713" cy="737700"/>
            <a:chOff x="-2006175" y="1131150"/>
            <a:chExt cx="737713" cy="737700"/>
          </a:xfrm>
        </p:grpSpPr>
        <p:sp>
          <p:nvSpPr>
            <p:cNvPr id="1500" name="Google Shape;1500;p3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36"/>
          <p:cNvGrpSpPr/>
          <p:nvPr/>
        </p:nvGrpSpPr>
        <p:grpSpPr>
          <a:xfrm rot="10800000">
            <a:off x="8177688" y="4168749"/>
            <a:ext cx="737713" cy="737700"/>
            <a:chOff x="-2006175" y="1131150"/>
            <a:chExt cx="737713" cy="737700"/>
          </a:xfrm>
        </p:grpSpPr>
        <p:sp>
          <p:nvSpPr>
            <p:cNvPr id="1503" name="Google Shape;1503;p3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36"/>
          <p:cNvSpPr/>
          <p:nvPr/>
        </p:nvSpPr>
        <p:spPr>
          <a:xfrm rot="10800000" flipH="1">
            <a:off x="8430775" y="4423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6" name="Google Shape;1506;p36"/>
          <p:cNvGrpSpPr/>
          <p:nvPr/>
        </p:nvGrpSpPr>
        <p:grpSpPr>
          <a:xfrm>
            <a:off x="3449021" y="211900"/>
            <a:ext cx="4477873" cy="233125"/>
            <a:chOff x="6105481" y="211900"/>
            <a:chExt cx="2049933" cy="233125"/>
          </a:xfrm>
        </p:grpSpPr>
        <p:sp>
          <p:nvSpPr>
            <p:cNvPr id="1507" name="Google Shape;1507;p36"/>
            <p:cNvSpPr/>
            <p:nvPr/>
          </p:nvSpPr>
          <p:spPr>
            <a:xfrm>
              <a:off x="6717286" y="427650"/>
              <a:ext cx="366815" cy="17375"/>
            </a:xfrm>
            <a:custGeom>
              <a:avLst/>
              <a:gdLst/>
              <a:ahLst/>
              <a:cxnLst/>
              <a:rect l="l" t="t" r="r" b="b"/>
              <a:pathLst>
                <a:path w="15777" h="695" extrusionOk="0">
                  <a:moveTo>
                    <a:pt x="0" y="1"/>
                  </a:moveTo>
                  <a:lnTo>
                    <a:pt x="15777" y="1"/>
                  </a:lnTo>
                  <a:lnTo>
                    <a:pt x="157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6559627" y="280300"/>
              <a:ext cx="549118" cy="17825"/>
            </a:xfrm>
            <a:custGeom>
              <a:avLst/>
              <a:gdLst/>
              <a:ahLst/>
              <a:cxnLst/>
              <a:rect l="l" t="t" r="r" b="b"/>
              <a:pathLst>
                <a:path w="23618" h="713" extrusionOk="0">
                  <a:moveTo>
                    <a:pt x="1" y="0"/>
                  </a:moveTo>
                  <a:lnTo>
                    <a:pt x="23617" y="0"/>
                  </a:lnTo>
                  <a:lnTo>
                    <a:pt x="23617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6751766" y="242250"/>
              <a:ext cx="548654" cy="17850"/>
            </a:xfrm>
            <a:custGeom>
              <a:avLst/>
              <a:gdLst/>
              <a:ahLst/>
              <a:cxnLst/>
              <a:rect l="l" t="t" r="r" b="b"/>
              <a:pathLst>
                <a:path w="23598" h="714" extrusionOk="0">
                  <a:moveTo>
                    <a:pt x="0" y="0"/>
                  </a:moveTo>
                  <a:lnTo>
                    <a:pt x="23598" y="0"/>
                  </a:lnTo>
                  <a:lnTo>
                    <a:pt x="2359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6105481" y="288950"/>
              <a:ext cx="1292584" cy="17850"/>
            </a:xfrm>
            <a:custGeom>
              <a:avLst/>
              <a:gdLst/>
              <a:ahLst/>
              <a:cxnLst/>
              <a:rect l="l" t="t" r="r" b="b"/>
              <a:pathLst>
                <a:path w="55595" h="714" extrusionOk="0">
                  <a:moveTo>
                    <a:pt x="1" y="1"/>
                  </a:moveTo>
                  <a:lnTo>
                    <a:pt x="55594" y="1"/>
                  </a:lnTo>
                  <a:lnTo>
                    <a:pt x="55594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6287321" y="314475"/>
              <a:ext cx="555373" cy="17850"/>
            </a:xfrm>
            <a:custGeom>
              <a:avLst/>
              <a:gdLst/>
              <a:ahLst/>
              <a:cxnLst/>
              <a:rect l="l" t="t" r="r" b="b"/>
              <a:pathLst>
                <a:path w="23887" h="714" extrusionOk="0">
                  <a:moveTo>
                    <a:pt x="1" y="1"/>
                  </a:moveTo>
                  <a:lnTo>
                    <a:pt x="23887" y="1"/>
                  </a:lnTo>
                  <a:lnTo>
                    <a:pt x="23887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6574856" y="211900"/>
              <a:ext cx="192161" cy="17375"/>
            </a:xfrm>
            <a:custGeom>
              <a:avLst/>
              <a:gdLst/>
              <a:ahLst/>
              <a:cxnLst/>
              <a:rect l="l" t="t" r="r" b="b"/>
              <a:pathLst>
                <a:path w="8265" h="695" extrusionOk="0">
                  <a:moveTo>
                    <a:pt x="1" y="1"/>
                  </a:moveTo>
                  <a:lnTo>
                    <a:pt x="8264" y="1"/>
                  </a:lnTo>
                  <a:lnTo>
                    <a:pt x="8264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6416313" y="220575"/>
              <a:ext cx="451469" cy="17850"/>
            </a:xfrm>
            <a:custGeom>
              <a:avLst/>
              <a:gdLst/>
              <a:ahLst/>
              <a:cxnLst/>
              <a:rect l="l" t="t" r="r" b="b"/>
              <a:pathLst>
                <a:path w="19418" h="714" extrusionOk="0">
                  <a:moveTo>
                    <a:pt x="0" y="1"/>
                  </a:moveTo>
                  <a:lnTo>
                    <a:pt x="19418" y="1"/>
                  </a:lnTo>
                  <a:lnTo>
                    <a:pt x="194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6566788" y="235975"/>
              <a:ext cx="1588626" cy="17375"/>
            </a:xfrm>
            <a:custGeom>
              <a:avLst/>
              <a:gdLst/>
              <a:ahLst/>
              <a:cxnLst/>
              <a:rect l="l" t="t" r="r" b="b"/>
              <a:pathLst>
                <a:path w="68328" h="695" extrusionOk="0">
                  <a:moveTo>
                    <a:pt x="1" y="1"/>
                  </a:moveTo>
                  <a:lnTo>
                    <a:pt x="68327" y="1"/>
                  </a:lnTo>
                  <a:lnTo>
                    <a:pt x="68327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36"/>
          <p:cNvGrpSpPr/>
          <p:nvPr/>
        </p:nvGrpSpPr>
        <p:grpSpPr>
          <a:xfrm>
            <a:off x="1931064" y="4827550"/>
            <a:ext cx="5082826" cy="168100"/>
            <a:chOff x="3535000" y="5383350"/>
            <a:chExt cx="1616675" cy="168100"/>
          </a:xfrm>
        </p:grpSpPr>
        <p:sp>
          <p:nvSpPr>
            <p:cNvPr id="1516" name="Google Shape;1516;p36"/>
            <p:cNvSpPr/>
            <p:nvPr/>
          </p:nvSpPr>
          <p:spPr>
            <a:xfrm>
              <a:off x="3894725" y="5471000"/>
              <a:ext cx="1256950" cy="17850"/>
            </a:xfrm>
            <a:custGeom>
              <a:avLst/>
              <a:gdLst/>
              <a:ahLst/>
              <a:cxnLst/>
              <a:rect l="l" t="t" r="r" b="b"/>
              <a:pathLst>
                <a:path w="50278" h="714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3535000" y="5383350"/>
              <a:ext cx="1256950" cy="17375"/>
            </a:xfrm>
            <a:custGeom>
              <a:avLst/>
              <a:gdLst/>
              <a:ahLst/>
              <a:cxnLst/>
              <a:rect l="l" t="t" r="r" b="b"/>
              <a:pathLst>
                <a:path w="50278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4361375" y="5488825"/>
              <a:ext cx="533625" cy="17825"/>
            </a:xfrm>
            <a:custGeom>
              <a:avLst/>
              <a:gdLst/>
              <a:ahLst/>
              <a:cxnLst/>
              <a:rect l="l" t="t" r="r" b="b"/>
              <a:pathLst>
                <a:path w="21345" h="713" extrusionOk="0">
                  <a:moveTo>
                    <a:pt x="1" y="0"/>
                  </a:moveTo>
                  <a:lnTo>
                    <a:pt x="21344" y="0"/>
                  </a:lnTo>
                  <a:lnTo>
                    <a:pt x="21344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4455775" y="5420425"/>
              <a:ext cx="439225" cy="17850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0" y="1"/>
                  </a:moveTo>
                  <a:lnTo>
                    <a:pt x="17568" y="1"/>
                  </a:lnTo>
                  <a:lnTo>
                    <a:pt x="17568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4389325" y="5486900"/>
              <a:ext cx="337125" cy="17825"/>
            </a:xfrm>
            <a:custGeom>
              <a:avLst/>
              <a:gdLst/>
              <a:ahLst/>
              <a:cxnLst/>
              <a:rect l="l" t="t" r="r" b="b"/>
              <a:pathLst>
                <a:path w="13485" h="713" extrusionOk="0">
                  <a:moveTo>
                    <a:pt x="0" y="0"/>
                  </a:moveTo>
                  <a:lnTo>
                    <a:pt x="13484" y="0"/>
                  </a:lnTo>
                  <a:lnTo>
                    <a:pt x="134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4381125" y="5497975"/>
              <a:ext cx="336650" cy="17825"/>
            </a:xfrm>
            <a:custGeom>
              <a:avLst/>
              <a:gdLst/>
              <a:ahLst/>
              <a:cxnLst/>
              <a:rect l="l" t="t" r="r" b="b"/>
              <a:pathLst>
                <a:path w="13466" h="713" extrusionOk="0">
                  <a:moveTo>
                    <a:pt x="1" y="0"/>
                  </a:moveTo>
                  <a:lnTo>
                    <a:pt x="13465" y="0"/>
                  </a:lnTo>
                  <a:lnTo>
                    <a:pt x="1346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3992500" y="5533600"/>
              <a:ext cx="793650" cy="17850"/>
            </a:xfrm>
            <a:custGeom>
              <a:avLst/>
              <a:gdLst/>
              <a:ahLst/>
              <a:cxnLst/>
              <a:rect l="l" t="t" r="r" b="b"/>
              <a:pathLst>
                <a:path w="31746" h="714" extrusionOk="0">
                  <a:moveTo>
                    <a:pt x="0" y="1"/>
                  </a:moveTo>
                  <a:lnTo>
                    <a:pt x="31746" y="1"/>
                  </a:lnTo>
                  <a:lnTo>
                    <a:pt x="3174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6"/>
          <p:cNvGrpSpPr/>
          <p:nvPr/>
        </p:nvGrpSpPr>
        <p:grpSpPr>
          <a:xfrm>
            <a:off x="416700" y="502888"/>
            <a:ext cx="1444750" cy="73225"/>
            <a:chOff x="4581950" y="5504700"/>
            <a:chExt cx="1444750" cy="73225"/>
          </a:xfrm>
        </p:grpSpPr>
        <p:sp>
          <p:nvSpPr>
            <p:cNvPr id="1524" name="Google Shape;1524;p36"/>
            <p:cNvSpPr/>
            <p:nvPr/>
          </p:nvSpPr>
          <p:spPr>
            <a:xfrm>
              <a:off x="4581950" y="5555275"/>
              <a:ext cx="964150" cy="17850"/>
            </a:xfrm>
            <a:custGeom>
              <a:avLst/>
              <a:gdLst/>
              <a:ahLst/>
              <a:cxnLst/>
              <a:rect l="l" t="t" r="r" b="b"/>
              <a:pathLst>
                <a:path w="38566" h="714" extrusionOk="0">
                  <a:moveTo>
                    <a:pt x="0" y="0"/>
                  </a:moveTo>
                  <a:lnTo>
                    <a:pt x="38565" y="0"/>
                  </a:lnTo>
                  <a:lnTo>
                    <a:pt x="3856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5495975" y="5513375"/>
              <a:ext cx="119475" cy="17850"/>
            </a:xfrm>
            <a:custGeom>
              <a:avLst/>
              <a:gdLst/>
              <a:ahLst/>
              <a:cxnLst/>
              <a:rect l="l" t="t" r="r" b="b"/>
              <a:pathLst>
                <a:path w="4779" h="714" extrusionOk="0">
                  <a:moveTo>
                    <a:pt x="1" y="1"/>
                  </a:moveTo>
                  <a:lnTo>
                    <a:pt x="4778" y="1"/>
                  </a:lnTo>
                  <a:lnTo>
                    <a:pt x="47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5746400" y="5504700"/>
              <a:ext cx="280300" cy="17850"/>
            </a:xfrm>
            <a:custGeom>
              <a:avLst/>
              <a:gdLst/>
              <a:ahLst/>
              <a:cxnLst/>
              <a:rect l="l" t="t" r="r" b="b"/>
              <a:pathLst>
                <a:path w="11212" h="714" extrusionOk="0">
                  <a:moveTo>
                    <a:pt x="1" y="1"/>
                  </a:moveTo>
                  <a:lnTo>
                    <a:pt x="11212" y="1"/>
                  </a:lnTo>
                  <a:lnTo>
                    <a:pt x="1121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5355850" y="5560575"/>
              <a:ext cx="280775" cy="17350"/>
            </a:xfrm>
            <a:custGeom>
              <a:avLst/>
              <a:gdLst/>
              <a:ahLst/>
              <a:cxnLst/>
              <a:rect l="l" t="t" r="r" b="b"/>
              <a:pathLst>
                <a:path w="11231" h="694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36"/>
          <p:cNvGrpSpPr/>
          <p:nvPr/>
        </p:nvGrpSpPr>
        <p:grpSpPr>
          <a:xfrm>
            <a:off x="7475825" y="4502138"/>
            <a:ext cx="1277175" cy="203725"/>
            <a:chOff x="7475825" y="4502138"/>
            <a:chExt cx="1277175" cy="203725"/>
          </a:xfrm>
        </p:grpSpPr>
        <p:sp>
          <p:nvSpPr>
            <p:cNvPr id="1529" name="Google Shape;1529;p36"/>
            <p:cNvSpPr/>
            <p:nvPr/>
          </p:nvSpPr>
          <p:spPr>
            <a:xfrm>
              <a:off x="7475825" y="4685138"/>
              <a:ext cx="1256950" cy="17825"/>
            </a:xfrm>
            <a:custGeom>
              <a:avLst/>
              <a:gdLst/>
              <a:ahLst/>
              <a:cxnLst/>
              <a:rect l="l" t="t" r="r" b="b"/>
              <a:pathLst>
                <a:path w="50278" h="713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8223725" y="4643238"/>
              <a:ext cx="155575" cy="17850"/>
            </a:xfrm>
            <a:custGeom>
              <a:avLst/>
              <a:gdLst/>
              <a:ahLst/>
              <a:cxnLst/>
              <a:rect l="l" t="t" r="r" b="b"/>
              <a:pathLst>
                <a:path w="6223" h="714" extrusionOk="0">
                  <a:moveTo>
                    <a:pt x="1" y="0"/>
                  </a:moveTo>
                  <a:lnTo>
                    <a:pt x="6223" y="0"/>
                  </a:lnTo>
                  <a:lnTo>
                    <a:pt x="622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8276700" y="4643238"/>
              <a:ext cx="155100" cy="17850"/>
            </a:xfrm>
            <a:custGeom>
              <a:avLst/>
              <a:gdLst/>
              <a:ahLst/>
              <a:cxnLst/>
              <a:rect l="l" t="t" r="r" b="b"/>
              <a:pathLst>
                <a:path w="6204" h="714" extrusionOk="0">
                  <a:moveTo>
                    <a:pt x="1" y="0"/>
                  </a:moveTo>
                  <a:lnTo>
                    <a:pt x="6203" y="0"/>
                  </a:lnTo>
                  <a:lnTo>
                    <a:pt x="620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8281050" y="4575813"/>
              <a:ext cx="22650" cy="17850"/>
            </a:xfrm>
            <a:custGeom>
              <a:avLst/>
              <a:gdLst/>
              <a:ahLst/>
              <a:cxnLst/>
              <a:rect l="l" t="t" r="r" b="b"/>
              <a:pathLst>
                <a:path w="906" h="714" extrusionOk="0">
                  <a:moveTo>
                    <a:pt x="0" y="0"/>
                  </a:moveTo>
                  <a:lnTo>
                    <a:pt x="905" y="0"/>
                  </a:lnTo>
                  <a:lnTo>
                    <a:pt x="90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8407700" y="4537763"/>
              <a:ext cx="345300" cy="17850"/>
            </a:xfrm>
            <a:custGeom>
              <a:avLst/>
              <a:gdLst/>
              <a:ahLst/>
              <a:cxnLst/>
              <a:rect l="l" t="t" r="r" b="b"/>
              <a:pathLst>
                <a:path w="13812" h="714" extrusionOk="0">
                  <a:moveTo>
                    <a:pt x="0" y="1"/>
                  </a:moveTo>
                  <a:lnTo>
                    <a:pt x="13812" y="1"/>
                  </a:lnTo>
                  <a:lnTo>
                    <a:pt x="1381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8278150" y="4502138"/>
              <a:ext cx="280775" cy="17825"/>
            </a:xfrm>
            <a:custGeom>
              <a:avLst/>
              <a:gdLst/>
              <a:ahLst/>
              <a:cxnLst/>
              <a:rect l="l" t="t" r="r" b="b"/>
              <a:pathLst>
                <a:path w="11231" h="713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8390850" y="4688013"/>
              <a:ext cx="18300" cy="17850"/>
            </a:xfrm>
            <a:custGeom>
              <a:avLst/>
              <a:gdLst/>
              <a:ahLst/>
              <a:cxnLst/>
              <a:rect l="l" t="t" r="r" b="b"/>
              <a:pathLst>
                <a:path w="732" h="714" extrusionOk="0">
                  <a:moveTo>
                    <a:pt x="0" y="1"/>
                  </a:moveTo>
                  <a:lnTo>
                    <a:pt x="732" y="1"/>
                  </a:lnTo>
                  <a:lnTo>
                    <a:pt x="73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8402400" y="4646113"/>
              <a:ext cx="42400" cy="17850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8360025" y="4604213"/>
              <a:ext cx="42400" cy="17850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8391800" y="4545463"/>
              <a:ext cx="42400" cy="17850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1" y="1"/>
                  </a:moveTo>
                  <a:lnTo>
                    <a:pt x="1696" y="1"/>
                  </a:lnTo>
                  <a:lnTo>
                    <a:pt x="169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8407700" y="4644188"/>
              <a:ext cx="11100" cy="17850"/>
            </a:xfrm>
            <a:custGeom>
              <a:avLst/>
              <a:gdLst/>
              <a:ahLst/>
              <a:cxnLst/>
              <a:rect l="l" t="t" r="r" b="b"/>
              <a:pathLst>
                <a:path w="444" h="714" extrusionOk="0">
                  <a:moveTo>
                    <a:pt x="0" y="1"/>
                  </a:moveTo>
                  <a:lnTo>
                    <a:pt x="443" y="1"/>
                  </a:lnTo>
                  <a:lnTo>
                    <a:pt x="443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8303675" y="4546438"/>
              <a:ext cx="22175" cy="17850"/>
            </a:xfrm>
            <a:custGeom>
              <a:avLst/>
              <a:gdLst/>
              <a:ahLst/>
              <a:cxnLst/>
              <a:rect l="l" t="t" r="r" b="b"/>
              <a:pathLst>
                <a:path w="887" h="714" extrusionOk="0">
                  <a:moveTo>
                    <a:pt x="0" y="0"/>
                  </a:moveTo>
                  <a:lnTo>
                    <a:pt x="886" y="0"/>
                  </a:lnTo>
                  <a:lnTo>
                    <a:pt x="88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36"/>
          <p:cNvSpPr/>
          <p:nvPr/>
        </p:nvSpPr>
        <p:spPr>
          <a:xfrm>
            <a:off x="0" y="1030554"/>
            <a:ext cx="9143951" cy="2863768"/>
          </a:xfrm>
          <a:custGeom>
            <a:avLst/>
            <a:gdLst/>
            <a:ahLst/>
            <a:cxnLst/>
            <a:rect l="l" t="t" r="r" b="b"/>
            <a:pathLst>
              <a:path w="285414" h="89388" extrusionOk="0">
                <a:moveTo>
                  <a:pt x="285414" y="4070"/>
                </a:moveTo>
                <a:lnTo>
                  <a:pt x="284929" y="4070"/>
                </a:lnTo>
                <a:lnTo>
                  <a:pt x="284929" y="0"/>
                </a:lnTo>
                <a:lnTo>
                  <a:pt x="274324" y="0"/>
                </a:lnTo>
                <a:lnTo>
                  <a:pt x="274324" y="5190"/>
                </a:lnTo>
                <a:lnTo>
                  <a:pt x="270665" y="5190"/>
                </a:lnTo>
                <a:lnTo>
                  <a:pt x="270665" y="7878"/>
                </a:lnTo>
                <a:lnTo>
                  <a:pt x="265363" y="13404"/>
                </a:lnTo>
                <a:lnTo>
                  <a:pt x="265363" y="46000"/>
                </a:lnTo>
                <a:lnTo>
                  <a:pt x="261368" y="46000"/>
                </a:lnTo>
                <a:lnTo>
                  <a:pt x="261368" y="26846"/>
                </a:lnTo>
                <a:lnTo>
                  <a:pt x="258344" y="26846"/>
                </a:lnTo>
                <a:lnTo>
                  <a:pt x="258344" y="46411"/>
                </a:lnTo>
                <a:lnTo>
                  <a:pt x="252706" y="46411"/>
                </a:lnTo>
                <a:lnTo>
                  <a:pt x="252706" y="25016"/>
                </a:lnTo>
                <a:lnTo>
                  <a:pt x="249233" y="25016"/>
                </a:lnTo>
                <a:lnTo>
                  <a:pt x="249233" y="28190"/>
                </a:lnTo>
                <a:lnTo>
                  <a:pt x="238592" y="28190"/>
                </a:lnTo>
                <a:lnTo>
                  <a:pt x="238592" y="13068"/>
                </a:lnTo>
                <a:lnTo>
                  <a:pt x="222798" y="13068"/>
                </a:lnTo>
                <a:lnTo>
                  <a:pt x="222798" y="18706"/>
                </a:lnTo>
                <a:lnTo>
                  <a:pt x="220184" y="18706"/>
                </a:lnTo>
                <a:lnTo>
                  <a:pt x="220184" y="16242"/>
                </a:lnTo>
                <a:lnTo>
                  <a:pt x="216749" y="16242"/>
                </a:lnTo>
                <a:lnTo>
                  <a:pt x="216749" y="18258"/>
                </a:lnTo>
                <a:lnTo>
                  <a:pt x="213948" y="18258"/>
                </a:lnTo>
                <a:lnTo>
                  <a:pt x="213948" y="23000"/>
                </a:lnTo>
                <a:lnTo>
                  <a:pt x="210663" y="23000"/>
                </a:lnTo>
                <a:lnTo>
                  <a:pt x="210663" y="25016"/>
                </a:lnTo>
                <a:lnTo>
                  <a:pt x="207638" y="25016"/>
                </a:lnTo>
                <a:lnTo>
                  <a:pt x="207638" y="35620"/>
                </a:lnTo>
                <a:lnTo>
                  <a:pt x="205025" y="35620"/>
                </a:lnTo>
                <a:lnTo>
                  <a:pt x="205025" y="28638"/>
                </a:lnTo>
                <a:lnTo>
                  <a:pt x="188558" y="28638"/>
                </a:lnTo>
                <a:lnTo>
                  <a:pt x="188558" y="50481"/>
                </a:lnTo>
                <a:lnTo>
                  <a:pt x="184227" y="50481"/>
                </a:lnTo>
                <a:lnTo>
                  <a:pt x="184227" y="26622"/>
                </a:lnTo>
                <a:lnTo>
                  <a:pt x="182286" y="24568"/>
                </a:lnTo>
                <a:lnTo>
                  <a:pt x="182286" y="20536"/>
                </a:lnTo>
                <a:lnTo>
                  <a:pt x="177544" y="20536"/>
                </a:lnTo>
                <a:lnTo>
                  <a:pt x="177544" y="35620"/>
                </a:lnTo>
                <a:lnTo>
                  <a:pt x="170823" y="35620"/>
                </a:lnTo>
                <a:lnTo>
                  <a:pt x="170823" y="29982"/>
                </a:lnTo>
                <a:lnTo>
                  <a:pt x="168881" y="29982"/>
                </a:lnTo>
                <a:lnTo>
                  <a:pt x="168881" y="35620"/>
                </a:lnTo>
                <a:lnTo>
                  <a:pt x="166940" y="35620"/>
                </a:lnTo>
                <a:lnTo>
                  <a:pt x="166940" y="30206"/>
                </a:lnTo>
                <a:lnTo>
                  <a:pt x="164326" y="27518"/>
                </a:lnTo>
                <a:lnTo>
                  <a:pt x="164326" y="18482"/>
                </a:lnTo>
                <a:lnTo>
                  <a:pt x="162608" y="18482"/>
                </a:lnTo>
                <a:lnTo>
                  <a:pt x="162608" y="27294"/>
                </a:lnTo>
                <a:lnTo>
                  <a:pt x="159323" y="30655"/>
                </a:lnTo>
                <a:lnTo>
                  <a:pt x="159323" y="35620"/>
                </a:lnTo>
                <a:lnTo>
                  <a:pt x="153722" y="35620"/>
                </a:lnTo>
                <a:cubicBezTo>
                  <a:pt x="153050" y="35620"/>
                  <a:pt x="153722" y="22067"/>
                  <a:pt x="153722" y="22067"/>
                </a:cubicBezTo>
                <a:lnTo>
                  <a:pt x="139869" y="22067"/>
                </a:lnTo>
                <a:lnTo>
                  <a:pt x="139869" y="18258"/>
                </a:lnTo>
                <a:lnTo>
                  <a:pt x="138450" y="19714"/>
                </a:lnTo>
                <a:lnTo>
                  <a:pt x="138450" y="42155"/>
                </a:lnTo>
                <a:lnTo>
                  <a:pt x="135538" y="42155"/>
                </a:lnTo>
                <a:lnTo>
                  <a:pt x="135538" y="36741"/>
                </a:lnTo>
                <a:lnTo>
                  <a:pt x="127734" y="36741"/>
                </a:lnTo>
                <a:lnTo>
                  <a:pt x="127734" y="31999"/>
                </a:lnTo>
                <a:lnTo>
                  <a:pt x="124598" y="28750"/>
                </a:lnTo>
                <a:lnTo>
                  <a:pt x="124598" y="12396"/>
                </a:lnTo>
                <a:lnTo>
                  <a:pt x="122768" y="12396"/>
                </a:lnTo>
                <a:lnTo>
                  <a:pt x="122768" y="7430"/>
                </a:lnTo>
                <a:lnTo>
                  <a:pt x="117765" y="7430"/>
                </a:lnTo>
                <a:lnTo>
                  <a:pt x="117765" y="45104"/>
                </a:lnTo>
                <a:lnTo>
                  <a:pt x="114517" y="45104"/>
                </a:lnTo>
                <a:lnTo>
                  <a:pt x="114517" y="32671"/>
                </a:lnTo>
                <a:lnTo>
                  <a:pt x="112538" y="32671"/>
                </a:lnTo>
                <a:lnTo>
                  <a:pt x="112538" y="25913"/>
                </a:lnTo>
                <a:lnTo>
                  <a:pt x="102606" y="25913"/>
                </a:lnTo>
                <a:lnTo>
                  <a:pt x="102606" y="28190"/>
                </a:lnTo>
                <a:lnTo>
                  <a:pt x="97416" y="28190"/>
                </a:lnTo>
                <a:lnTo>
                  <a:pt x="97416" y="31775"/>
                </a:lnTo>
                <a:lnTo>
                  <a:pt x="93084" y="31775"/>
                </a:lnTo>
                <a:lnTo>
                  <a:pt x="93084" y="36741"/>
                </a:lnTo>
                <a:lnTo>
                  <a:pt x="83974" y="46224"/>
                </a:lnTo>
                <a:lnTo>
                  <a:pt x="83974" y="27294"/>
                </a:lnTo>
                <a:lnTo>
                  <a:pt x="75125" y="27294"/>
                </a:lnTo>
                <a:lnTo>
                  <a:pt x="75125" y="26137"/>
                </a:lnTo>
                <a:lnTo>
                  <a:pt x="73370" y="26137"/>
                </a:lnTo>
                <a:lnTo>
                  <a:pt x="73370" y="27705"/>
                </a:lnTo>
                <a:lnTo>
                  <a:pt x="71428" y="27705"/>
                </a:lnTo>
                <a:lnTo>
                  <a:pt x="71428" y="42603"/>
                </a:lnTo>
                <a:lnTo>
                  <a:pt x="68366" y="32857"/>
                </a:lnTo>
                <a:lnTo>
                  <a:pt x="58434" y="32671"/>
                </a:lnTo>
                <a:lnTo>
                  <a:pt x="56493" y="32671"/>
                </a:lnTo>
                <a:lnTo>
                  <a:pt x="56493" y="39018"/>
                </a:lnTo>
                <a:lnTo>
                  <a:pt x="53767" y="36218"/>
                </a:lnTo>
                <a:lnTo>
                  <a:pt x="53767" y="29086"/>
                </a:lnTo>
                <a:lnTo>
                  <a:pt x="47606" y="29086"/>
                </a:lnTo>
                <a:lnTo>
                  <a:pt x="44134" y="32671"/>
                </a:lnTo>
                <a:lnTo>
                  <a:pt x="37861" y="32671"/>
                </a:lnTo>
                <a:lnTo>
                  <a:pt x="34501" y="36181"/>
                </a:lnTo>
                <a:lnTo>
                  <a:pt x="32858" y="36181"/>
                </a:lnTo>
                <a:lnTo>
                  <a:pt x="32858" y="32447"/>
                </a:lnTo>
                <a:lnTo>
                  <a:pt x="30057" y="32447"/>
                </a:lnTo>
                <a:lnTo>
                  <a:pt x="30057" y="28862"/>
                </a:lnTo>
                <a:lnTo>
                  <a:pt x="27444" y="28862"/>
                </a:lnTo>
                <a:lnTo>
                  <a:pt x="27444" y="32671"/>
                </a:lnTo>
                <a:lnTo>
                  <a:pt x="16205" y="32671"/>
                </a:lnTo>
                <a:lnTo>
                  <a:pt x="16205" y="42379"/>
                </a:lnTo>
                <a:lnTo>
                  <a:pt x="12919" y="42379"/>
                </a:lnTo>
                <a:lnTo>
                  <a:pt x="12919" y="10604"/>
                </a:lnTo>
                <a:lnTo>
                  <a:pt x="9036" y="10604"/>
                </a:lnTo>
                <a:lnTo>
                  <a:pt x="2651" y="3958"/>
                </a:lnTo>
                <a:lnTo>
                  <a:pt x="2651" y="10380"/>
                </a:lnTo>
                <a:lnTo>
                  <a:pt x="0" y="10380"/>
                </a:lnTo>
                <a:lnTo>
                  <a:pt x="0" y="89387"/>
                </a:lnTo>
                <a:lnTo>
                  <a:pt x="285414" y="89387"/>
                </a:lnTo>
                <a:close/>
              </a:path>
            </a:pathLst>
          </a:custGeom>
          <a:solidFill>
            <a:srgbClr val="000000">
              <a:alpha val="7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oogle Shape;1543;p37"/>
          <p:cNvGrpSpPr/>
          <p:nvPr/>
        </p:nvGrpSpPr>
        <p:grpSpPr>
          <a:xfrm>
            <a:off x="-37" y="0"/>
            <a:ext cx="9144038" cy="5143500"/>
            <a:chOff x="-37" y="0"/>
            <a:chExt cx="9144038" cy="5143500"/>
          </a:xfrm>
        </p:grpSpPr>
        <p:pic>
          <p:nvPicPr>
            <p:cNvPr id="1544" name="Google Shape;154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5" name="Google Shape;1545;p37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37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6" name="Google Shape;1546;p37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1547" name="Google Shape;1547;p3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37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1550" name="Google Shape;1550;p3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7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1553" name="Google Shape;1553;p3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" name="Google Shape;1555;p37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1556" name="Google Shape;1556;p3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8" name="Google Shape;1558;p37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9" name="Google Shape;1559;p37"/>
          <p:cNvGrpSpPr/>
          <p:nvPr/>
        </p:nvGrpSpPr>
        <p:grpSpPr>
          <a:xfrm>
            <a:off x="5233495" y="4584500"/>
            <a:ext cx="2885507" cy="150750"/>
            <a:chOff x="6243251" y="4584488"/>
            <a:chExt cx="1876143" cy="150750"/>
          </a:xfrm>
        </p:grpSpPr>
        <p:sp>
          <p:nvSpPr>
            <p:cNvPr id="1560" name="Google Shape;1560;p37"/>
            <p:cNvSpPr/>
            <p:nvPr/>
          </p:nvSpPr>
          <p:spPr>
            <a:xfrm rot="10800000">
              <a:off x="6534583" y="4717388"/>
              <a:ext cx="1206527" cy="17850"/>
            </a:xfrm>
            <a:custGeom>
              <a:avLst/>
              <a:gdLst/>
              <a:ahLst/>
              <a:cxnLst/>
              <a:rect l="l" t="t" r="r" b="b"/>
              <a:pathLst>
                <a:path w="19784" h="714" extrusionOk="0">
                  <a:moveTo>
                    <a:pt x="0" y="0"/>
                  </a:moveTo>
                  <a:lnTo>
                    <a:pt x="19784" y="0"/>
                  </a:lnTo>
                  <a:lnTo>
                    <a:pt x="197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 rot="10800000">
              <a:off x="6243251" y="4647088"/>
              <a:ext cx="1876143" cy="17850"/>
            </a:xfrm>
            <a:custGeom>
              <a:avLst/>
              <a:gdLst/>
              <a:ahLst/>
              <a:cxnLst/>
              <a:rect l="l" t="t" r="r" b="b"/>
              <a:pathLst>
                <a:path w="30764" h="714" extrusionOk="0">
                  <a:moveTo>
                    <a:pt x="1" y="1"/>
                  </a:moveTo>
                  <a:lnTo>
                    <a:pt x="30764" y="1"/>
                  </a:lnTo>
                  <a:lnTo>
                    <a:pt x="30764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 rot="10800000">
              <a:off x="6626187" y="4629263"/>
              <a:ext cx="796586" cy="17850"/>
            </a:xfrm>
            <a:custGeom>
              <a:avLst/>
              <a:gdLst/>
              <a:ahLst/>
              <a:cxnLst/>
              <a:rect l="l" t="t" r="r" b="b"/>
              <a:pathLst>
                <a:path w="13062" h="714" extrusionOk="0">
                  <a:moveTo>
                    <a:pt x="1" y="1"/>
                  </a:moveTo>
                  <a:lnTo>
                    <a:pt x="13061" y="1"/>
                  </a:lnTo>
                  <a:lnTo>
                    <a:pt x="1306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 rot="10800000">
              <a:off x="7053812" y="4593638"/>
              <a:ext cx="502882" cy="17825"/>
            </a:xfrm>
            <a:custGeom>
              <a:avLst/>
              <a:gdLst/>
              <a:ahLst/>
              <a:cxnLst/>
              <a:rect l="l" t="t" r="r" b="b"/>
              <a:pathLst>
                <a:path w="8246" h="713" extrusionOk="0">
                  <a:moveTo>
                    <a:pt x="1" y="0"/>
                  </a:moveTo>
                  <a:lnTo>
                    <a:pt x="8245" y="0"/>
                  </a:lnTo>
                  <a:lnTo>
                    <a:pt x="824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 rot="10800000">
              <a:off x="6877629" y="4631688"/>
              <a:ext cx="504041" cy="17825"/>
            </a:xfrm>
            <a:custGeom>
              <a:avLst/>
              <a:gdLst/>
              <a:ahLst/>
              <a:cxnLst/>
              <a:rect l="l" t="t" r="r" b="b"/>
              <a:pathLst>
                <a:path w="8265" h="713" extrusionOk="0">
                  <a:moveTo>
                    <a:pt x="1" y="0"/>
                  </a:moveTo>
                  <a:lnTo>
                    <a:pt x="8265" y="0"/>
                  </a:lnTo>
                  <a:lnTo>
                    <a:pt x="826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 rot="10800000">
              <a:off x="6788337" y="4584488"/>
              <a:ext cx="1185365" cy="17825"/>
            </a:xfrm>
            <a:custGeom>
              <a:avLst/>
              <a:gdLst/>
              <a:ahLst/>
              <a:cxnLst/>
              <a:rect l="l" t="t" r="r" b="b"/>
              <a:pathLst>
                <a:path w="19437" h="713" extrusionOk="0">
                  <a:moveTo>
                    <a:pt x="0" y="0"/>
                  </a:moveTo>
                  <a:lnTo>
                    <a:pt x="19437" y="0"/>
                  </a:lnTo>
                  <a:lnTo>
                    <a:pt x="19437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6" name="Google Shape;1566;p37"/>
          <p:cNvGrpSpPr/>
          <p:nvPr/>
        </p:nvGrpSpPr>
        <p:grpSpPr>
          <a:xfrm>
            <a:off x="3629243" y="46975"/>
            <a:ext cx="4247863" cy="369875"/>
            <a:chOff x="11028700" y="3180025"/>
            <a:chExt cx="1885425" cy="369875"/>
          </a:xfrm>
        </p:grpSpPr>
        <p:sp>
          <p:nvSpPr>
            <p:cNvPr id="1567" name="Google Shape;1567;p37"/>
            <p:cNvSpPr/>
            <p:nvPr/>
          </p:nvSpPr>
          <p:spPr>
            <a:xfrm>
              <a:off x="11028700" y="3219025"/>
              <a:ext cx="644375" cy="17850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11205925" y="3532550"/>
              <a:ext cx="1431275" cy="17350"/>
            </a:xfrm>
            <a:custGeom>
              <a:avLst/>
              <a:gdLst/>
              <a:ahLst/>
              <a:cxnLst/>
              <a:rect l="l" t="t" r="r" b="b"/>
              <a:pathLst>
                <a:path w="57251" h="694" extrusionOk="0">
                  <a:moveTo>
                    <a:pt x="1" y="0"/>
                  </a:moveTo>
                  <a:lnTo>
                    <a:pt x="57251" y="0"/>
                  </a:lnTo>
                  <a:lnTo>
                    <a:pt x="57251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1749625" y="3276825"/>
              <a:ext cx="1164500" cy="17850"/>
            </a:xfrm>
            <a:custGeom>
              <a:avLst/>
              <a:gdLst/>
              <a:ahLst/>
              <a:cxnLst/>
              <a:rect l="l" t="t" r="r" b="b"/>
              <a:pathLst>
                <a:path w="46580" h="714" extrusionOk="0">
                  <a:moveTo>
                    <a:pt x="1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11406750" y="3373625"/>
              <a:ext cx="494600" cy="17850"/>
            </a:xfrm>
            <a:custGeom>
              <a:avLst/>
              <a:gdLst/>
              <a:ahLst/>
              <a:cxnLst/>
              <a:rect l="l" t="t" r="r" b="b"/>
              <a:pathLst>
                <a:path w="19784" h="714" extrusionOk="0">
                  <a:moveTo>
                    <a:pt x="0" y="0"/>
                  </a:moveTo>
                  <a:lnTo>
                    <a:pt x="19784" y="0"/>
                  </a:lnTo>
                  <a:lnTo>
                    <a:pt x="197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11504025" y="3263825"/>
              <a:ext cx="74675" cy="17850"/>
            </a:xfrm>
            <a:custGeom>
              <a:avLst/>
              <a:gdLst/>
              <a:ahLst/>
              <a:cxnLst/>
              <a:rect l="l" t="t" r="r" b="b"/>
              <a:pathLst>
                <a:path w="2987" h="714" extrusionOk="0">
                  <a:moveTo>
                    <a:pt x="1" y="0"/>
                  </a:moveTo>
                  <a:lnTo>
                    <a:pt x="2986" y="0"/>
                  </a:lnTo>
                  <a:lnTo>
                    <a:pt x="2986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11551225" y="3221925"/>
              <a:ext cx="175800" cy="17850"/>
            </a:xfrm>
            <a:custGeom>
              <a:avLst/>
              <a:gdLst/>
              <a:ahLst/>
              <a:cxnLst/>
              <a:rect l="l" t="t" r="r" b="b"/>
              <a:pathLst>
                <a:path w="7032" h="714" extrusionOk="0">
                  <a:moveTo>
                    <a:pt x="0" y="1"/>
                  </a:moveTo>
                  <a:lnTo>
                    <a:pt x="7031" y="1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375450" y="3180025"/>
              <a:ext cx="175800" cy="17850"/>
            </a:xfrm>
            <a:custGeom>
              <a:avLst/>
              <a:gdLst/>
              <a:ahLst/>
              <a:cxnLst/>
              <a:rect l="l" t="t" r="r" b="b"/>
              <a:pathLst>
                <a:path w="7032" h="714" extrusionOk="0">
                  <a:moveTo>
                    <a:pt x="0" y="1"/>
                  </a:moveTo>
                  <a:lnTo>
                    <a:pt x="7031" y="1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573850" y="3220000"/>
              <a:ext cx="45775" cy="17850"/>
            </a:xfrm>
            <a:custGeom>
              <a:avLst/>
              <a:gdLst/>
              <a:ahLst/>
              <a:cxnLst/>
              <a:rect l="l" t="t" r="r" b="b"/>
              <a:pathLst>
                <a:path w="1831" h="714" extrusionOk="0">
                  <a:moveTo>
                    <a:pt x="1" y="0"/>
                  </a:moveTo>
                  <a:lnTo>
                    <a:pt x="1831" y="0"/>
                  </a:lnTo>
                  <a:lnTo>
                    <a:pt x="183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1251675" y="3443925"/>
              <a:ext cx="769100" cy="17850"/>
            </a:xfrm>
            <a:custGeom>
              <a:avLst/>
              <a:gdLst/>
              <a:ahLst/>
              <a:cxnLst/>
              <a:rect l="l" t="t" r="r" b="b"/>
              <a:pathLst>
                <a:path w="30764" h="714" extrusionOk="0">
                  <a:moveTo>
                    <a:pt x="1" y="1"/>
                  </a:moveTo>
                  <a:lnTo>
                    <a:pt x="30764" y="1"/>
                  </a:lnTo>
                  <a:lnTo>
                    <a:pt x="30764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1537250" y="3461750"/>
              <a:ext cx="326550" cy="17850"/>
            </a:xfrm>
            <a:custGeom>
              <a:avLst/>
              <a:gdLst/>
              <a:ahLst/>
              <a:cxnLst/>
              <a:rect l="l" t="t" r="r" b="b"/>
              <a:pathLst>
                <a:path w="13062" h="714" extrusionOk="0">
                  <a:moveTo>
                    <a:pt x="1" y="1"/>
                  </a:moveTo>
                  <a:lnTo>
                    <a:pt x="13061" y="1"/>
                  </a:lnTo>
                  <a:lnTo>
                    <a:pt x="1306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11672100" y="3528200"/>
              <a:ext cx="590450" cy="17850"/>
            </a:xfrm>
            <a:custGeom>
              <a:avLst/>
              <a:gdLst/>
              <a:ahLst/>
              <a:cxnLst/>
              <a:rect l="l" t="t" r="r" b="b"/>
              <a:pathLst>
                <a:path w="23618" h="714" extrusionOk="0">
                  <a:moveTo>
                    <a:pt x="0" y="1"/>
                  </a:moveTo>
                  <a:lnTo>
                    <a:pt x="23617" y="1"/>
                  </a:lnTo>
                  <a:lnTo>
                    <a:pt x="23617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1482350" y="3497400"/>
              <a:ext cx="206150" cy="17825"/>
            </a:xfrm>
            <a:custGeom>
              <a:avLst/>
              <a:gdLst/>
              <a:ahLst/>
              <a:cxnLst/>
              <a:rect l="l" t="t" r="r" b="b"/>
              <a:pathLst>
                <a:path w="8246" h="713" extrusionOk="0">
                  <a:moveTo>
                    <a:pt x="1" y="0"/>
                  </a:moveTo>
                  <a:lnTo>
                    <a:pt x="8245" y="0"/>
                  </a:lnTo>
                  <a:lnTo>
                    <a:pt x="824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11554100" y="3459350"/>
              <a:ext cx="206625" cy="17825"/>
            </a:xfrm>
            <a:custGeom>
              <a:avLst/>
              <a:gdLst/>
              <a:ahLst/>
              <a:cxnLst/>
              <a:rect l="l" t="t" r="r" b="b"/>
              <a:pathLst>
                <a:path w="8265" h="713" extrusionOk="0">
                  <a:moveTo>
                    <a:pt x="1" y="0"/>
                  </a:moveTo>
                  <a:lnTo>
                    <a:pt x="8265" y="0"/>
                  </a:lnTo>
                  <a:lnTo>
                    <a:pt x="826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1311400" y="3506550"/>
              <a:ext cx="485925" cy="17825"/>
            </a:xfrm>
            <a:custGeom>
              <a:avLst/>
              <a:gdLst/>
              <a:ahLst/>
              <a:cxnLst/>
              <a:rect l="l" t="t" r="r" b="b"/>
              <a:pathLst>
                <a:path w="19437" h="713" extrusionOk="0">
                  <a:moveTo>
                    <a:pt x="0" y="0"/>
                  </a:moveTo>
                  <a:lnTo>
                    <a:pt x="19437" y="0"/>
                  </a:lnTo>
                  <a:lnTo>
                    <a:pt x="19437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11775150" y="3443925"/>
              <a:ext cx="596700" cy="17850"/>
            </a:xfrm>
            <a:custGeom>
              <a:avLst/>
              <a:gdLst/>
              <a:ahLst/>
              <a:cxnLst/>
              <a:rect l="l" t="t" r="r" b="b"/>
              <a:pathLst>
                <a:path w="23868" h="714" extrusionOk="0">
                  <a:moveTo>
                    <a:pt x="1" y="1"/>
                  </a:moveTo>
                  <a:lnTo>
                    <a:pt x="23868" y="1"/>
                  </a:lnTo>
                  <a:lnTo>
                    <a:pt x="23868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8" r:id="rId3"/>
    <p:sldLayoutId id="2147483668" r:id="rId4"/>
    <p:sldLayoutId id="2147483671" r:id="rId5"/>
    <p:sldLayoutId id="2147483672" r:id="rId6"/>
    <p:sldLayoutId id="2147483674" r:id="rId7"/>
    <p:sldLayoutId id="2147483682" r:id="rId8"/>
    <p:sldLayoutId id="2147483683" r:id="rId9"/>
    <p:sldLayoutId id="2147483687" r:id="rId10"/>
    <p:sldLayoutId id="2147483688" r:id="rId11"/>
    <p:sldLayoutId id="214748368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Sites%20pour%20la%20soutenance.ba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43E53-8F20-DC4B-AA65-89827FB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09" y="788679"/>
            <a:ext cx="7532847" cy="1107000"/>
          </a:xfrm>
        </p:spPr>
        <p:txBody>
          <a:bodyPr/>
          <a:lstStyle/>
          <a:p>
            <a:r>
              <a:rPr lang="fr-FR" sz="6600" dirty="0" err="1">
                <a:latin typeface="Who asks Satan" panose="02000500000000000000" pitchFamily="2" charset="0"/>
              </a:rPr>
              <a:t>We</a:t>
            </a:r>
            <a:r>
              <a:rPr lang="fr-FR" sz="6600" dirty="0">
                <a:latin typeface="Who asks Satan" panose="02000500000000000000" pitchFamily="2" charset="0"/>
              </a:rPr>
              <a:t> Don’t </a:t>
            </a:r>
            <a:r>
              <a:rPr lang="fr-FR" sz="6600" dirty="0" err="1">
                <a:latin typeface="Who asks Satan" panose="02000500000000000000" pitchFamily="2" charset="0"/>
              </a:rPr>
              <a:t>See</a:t>
            </a:r>
            <a:r>
              <a:rPr lang="fr-FR" sz="6600" dirty="0">
                <a:latin typeface="Who asks Satan" panose="02000500000000000000" pitchFamily="2" charset="0"/>
              </a:rPr>
              <a:t> Sharp…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388167C-B720-A005-7B0C-6CEF905A39A4}"/>
              </a:ext>
            </a:extLst>
          </p:cNvPr>
          <p:cNvSpPr txBox="1"/>
          <p:nvPr/>
        </p:nvSpPr>
        <p:spPr>
          <a:xfrm>
            <a:off x="585061" y="2762881"/>
            <a:ext cx="50137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  <a:latin typeface="Cutive Mono" panose="020B0604020202020204" charset="0"/>
              </a:rPr>
              <a:t>Aurez-vous les nerfs pour résoudre le mystère avant que la dernière main ne soit jouée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DC535F5-2AE1-0586-6E9B-F8E12C85906D}"/>
              </a:ext>
            </a:extLst>
          </p:cNvPr>
          <p:cNvSpPr txBox="1"/>
          <p:nvPr/>
        </p:nvSpPr>
        <p:spPr>
          <a:xfrm>
            <a:off x="2433233" y="202274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i="1" dirty="0">
                <a:solidFill>
                  <a:schemeClr val="tx1"/>
                </a:solidFill>
                <a:latin typeface="Cutive Mono" panose="020B0604020202020204" charset="0"/>
              </a:rPr>
              <a:t>by Flush Hand </a:t>
            </a:r>
            <a:r>
              <a:rPr lang="fr-FR" sz="1000" i="1" dirty="0" err="1">
                <a:solidFill>
                  <a:schemeClr val="tx1"/>
                </a:solidFill>
                <a:latin typeface="Cutive Mono" panose="020B0604020202020204" charset="0"/>
              </a:rPr>
              <a:t>StudioTM</a:t>
            </a:r>
            <a:endParaRPr lang="fr-FR" sz="1000" i="1" dirty="0">
              <a:solidFill>
                <a:schemeClr val="tx1"/>
              </a:solidFill>
              <a:latin typeface="Cutive Mono" panose="020B060402020202020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804F6AF-E8C6-B264-C95C-93C4AE15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72" y="1895679"/>
            <a:ext cx="2838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3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>
          <a:extLst>
            <a:ext uri="{FF2B5EF4-FFF2-40B4-BE49-F238E27FC236}">
              <a16:creationId xmlns:a16="http://schemas.microsoft.com/office/drawing/2014/main" id="{CAFDBA1E-EC7E-1410-1DA5-9F76A3CB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9">
            <a:extLst>
              <a:ext uri="{FF2B5EF4-FFF2-40B4-BE49-F238E27FC236}">
                <a16:creationId xmlns:a16="http://schemas.microsoft.com/office/drawing/2014/main" id="{1F18631E-8337-8949-883E-03C99CE783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1000" y="796229"/>
            <a:ext cx="63420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MANAGEMENT</a:t>
            </a:r>
            <a:endParaRPr dirty="0"/>
          </a:p>
        </p:txBody>
      </p:sp>
      <p:grpSp>
        <p:nvGrpSpPr>
          <p:cNvPr id="1773" name="Google Shape;1773;p49">
            <a:extLst>
              <a:ext uri="{FF2B5EF4-FFF2-40B4-BE49-F238E27FC236}">
                <a16:creationId xmlns:a16="http://schemas.microsoft.com/office/drawing/2014/main" id="{2A110A13-16AC-437E-D803-29906620546F}"/>
              </a:ext>
            </a:extLst>
          </p:cNvPr>
          <p:cNvGrpSpPr/>
          <p:nvPr/>
        </p:nvGrpSpPr>
        <p:grpSpPr>
          <a:xfrm>
            <a:off x="27828" y="1709825"/>
            <a:ext cx="1370799" cy="204376"/>
            <a:chOff x="27828" y="1709825"/>
            <a:chExt cx="1370799" cy="204376"/>
          </a:xfrm>
        </p:grpSpPr>
        <p:sp>
          <p:nvSpPr>
            <p:cNvPr id="1774" name="Google Shape;1774;p49">
              <a:extLst>
                <a:ext uri="{FF2B5EF4-FFF2-40B4-BE49-F238E27FC236}">
                  <a16:creationId xmlns:a16="http://schemas.microsoft.com/office/drawing/2014/main" id="{2125A9FA-CB4F-6010-6118-6D174666FCDF}"/>
                </a:ext>
              </a:extLst>
            </p:cNvPr>
            <p:cNvSpPr/>
            <p:nvPr/>
          </p:nvSpPr>
          <p:spPr>
            <a:xfrm flipH="1">
              <a:off x="921707" y="1803721"/>
              <a:ext cx="476920" cy="24513"/>
            </a:xfrm>
            <a:custGeom>
              <a:avLst/>
              <a:gdLst/>
              <a:ahLst/>
              <a:cxnLst/>
              <a:rect l="l" t="t" r="r" b="b"/>
              <a:pathLst>
                <a:path w="25776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9">
              <a:extLst>
                <a:ext uri="{FF2B5EF4-FFF2-40B4-BE49-F238E27FC236}">
                  <a16:creationId xmlns:a16="http://schemas.microsoft.com/office/drawing/2014/main" id="{0CD22CEA-21B3-D06C-7EE4-307DAAC8DF85}"/>
                </a:ext>
              </a:extLst>
            </p:cNvPr>
            <p:cNvSpPr/>
            <p:nvPr/>
          </p:nvSpPr>
          <p:spPr>
            <a:xfrm flipH="1">
              <a:off x="242758" y="1709825"/>
              <a:ext cx="476902" cy="24479"/>
            </a:xfrm>
            <a:custGeom>
              <a:avLst/>
              <a:gdLst/>
              <a:ahLst/>
              <a:cxnLst/>
              <a:rect l="l" t="t" r="r" b="b"/>
              <a:pathLst>
                <a:path w="25775" h="713" extrusionOk="0">
                  <a:moveTo>
                    <a:pt x="0" y="0"/>
                  </a:moveTo>
                  <a:lnTo>
                    <a:pt x="25774" y="0"/>
                  </a:lnTo>
                  <a:lnTo>
                    <a:pt x="2577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9">
              <a:extLst>
                <a:ext uri="{FF2B5EF4-FFF2-40B4-BE49-F238E27FC236}">
                  <a16:creationId xmlns:a16="http://schemas.microsoft.com/office/drawing/2014/main" id="{4C57CF2C-B191-57C8-C3CC-D8CDB54BCCBD}"/>
                </a:ext>
              </a:extLst>
            </p:cNvPr>
            <p:cNvSpPr/>
            <p:nvPr/>
          </p:nvSpPr>
          <p:spPr>
            <a:xfrm flipH="1">
              <a:off x="793773" y="1721704"/>
              <a:ext cx="202454" cy="24513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9">
              <a:extLst>
                <a:ext uri="{FF2B5EF4-FFF2-40B4-BE49-F238E27FC236}">
                  <a16:creationId xmlns:a16="http://schemas.microsoft.com/office/drawing/2014/main" id="{D1CD8687-47DF-B379-1EA9-A031957312DC}"/>
                </a:ext>
              </a:extLst>
            </p:cNvPr>
            <p:cNvSpPr/>
            <p:nvPr/>
          </p:nvSpPr>
          <p:spPr>
            <a:xfrm flipH="1">
              <a:off x="821585" y="1791156"/>
              <a:ext cx="69162" cy="24513"/>
            </a:xfrm>
            <a:custGeom>
              <a:avLst/>
              <a:gdLst/>
              <a:ahLst/>
              <a:cxnLst/>
              <a:rect l="l" t="t" r="r" b="b"/>
              <a:pathLst>
                <a:path w="3738" h="714" extrusionOk="0">
                  <a:moveTo>
                    <a:pt x="1" y="1"/>
                  </a:moveTo>
                  <a:lnTo>
                    <a:pt x="3738" y="1"/>
                  </a:lnTo>
                  <a:lnTo>
                    <a:pt x="373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9">
              <a:extLst>
                <a:ext uri="{FF2B5EF4-FFF2-40B4-BE49-F238E27FC236}">
                  <a16:creationId xmlns:a16="http://schemas.microsoft.com/office/drawing/2014/main" id="{9535B984-2D8E-D806-32A4-5DF97434441B}"/>
                </a:ext>
              </a:extLst>
            </p:cNvPr>
            <p:cNvSpPr/>
            <p:nvPr/>
          </p:nvSpPr>
          <p:spPr>
            <a:xfrm flipH="1">
              <a:off x="27828" y="1889687"/>
              <a:ext cx="861846" cy="24513"/>
            </a:xfrm>
            <a:custGeom>
              <a:avLst/>
              <a:gdLst/>
              <a:ahLst/>
              <a:cxnLst/>
              <a:rect l="l" t="t" r="r" b="b"/>
              <a:pathLst>
                <a:path w="46580" h="714" extrusionOk="0">
                  <a:moveTo>
                    <a:pt x="1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49">
            <a:extLst>
              <a:ext uri="{FF2B5EF4-FFF2-40B4-BE49-F238E27FC236}">
                <a16:creationId xmlns:a16="http://schemas.microsoft.com/office/drawing/2014/main" id="{A4D892D4-19E6-9A16-60E4-9FE27126C473}"/>
              </a:ext>
            </a:extLst>
          </p:cNvPr>
          <p:cNvGrpSpPr/>
          <p:nvPr/>
        </p:nvGrpSpPr>
        <p:grpSpPr>
          <a:xfrm>
            <a:off x="7485775" y="1392200"/>
            <a:ext cx="1658224" cy="204426"/>
            <a:chOff x="7257175" y="1401725"/>
            <a:chExt cx="1658224" cy="204426"/>
          </a:xfrm>
        </p:grpSpPr>
        <p:sp>
          <p:nvSpPr>
            <p:cNvPr id="1780" name="Google Shape;1780;p49">
              <a:extLst>
                <a:ext uri="{FF2B5EF4-FFF2-40B4-BE49-F238E27FC236}">
                  <a16:creationId xmlns:a16="http://schemas.microsoft.com/office/drawing/2014/main" id="{E72C6DEC-9D26-3D87-3565-3ED80CFDE646}"/>
                </a:ext>
              </a:extLst>
            </p:cNvPr>
            <p:cNvSpPr/>
            <p:nvPr/>
          </p:nvSpPr>
          <p:spPr>
            <a:xfrm flipH="1">
              <a:off x="8338489" y="1495663"/>
              <a:ext cx="576909" cy="24515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0" y="0"/>
                  </a:moveTo>
                  <a:lnTo>
                    <a:pt x="25775" y="0"/>
                  </a:lnTo>
                  <a:lnTo>
                    <a:pt x="2577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9">
              <a:extLst>
                <a:ext uri="{FF2B5EF4-FFF2-40B4-BE49-F238E27FC236}">
                  <a16:creationId xmlns:a16="http://schemas.microsoft.com/office/drawing/2014/main" id="{4D951FF9-406B-4F73-B5C8-A8DCA1D48C09}"/>
                </a:ext>
              </a:extLst>
            </p:cNvPr>
            <p:cNvSpPr/>
            <p:nvPr/>
          </p:nvSpPr>
          <p:spPr>
            <a:xfrm flipH="1">
              <a:off x="7517179" y="1401725"/>
              <a:ext cx="576909" cy="24515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9">
              <a:extLst>
                <a:ext uri="{FF2B5EF4-FFF2-40B4-BE49-F238E27FC236}">
                  <a16:creationId xmlns:a16="http://schemas.microsoft.com/office/drawing/2014/main" id="{D9180913-6112-BAE3-DCD4-47617E921A67}"/>
                </a:ext>
              </a:extLst>
            </p:cNvPr>
            <p:cNvSpPr/>
            <p:nvPr/>
          </p:nvSpPr>
          <p:spPr>
            <a:xfrm flipH="1">
              <a:off x="8184162" y="1413639"/>
              <a:ext cx="244909" cy="24515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9">
              <a:extLst>
                <a:ext uri="{FF2B5EF4-FFF2-40B4-BE49-F238E27FC236}">
                  <a16:creationId xmlns:a16="http://schemas.microsoft.com/office/drawing/2014/main" id="{1A817572-DC76-5049-2084-8D0A3AA9B783}"/>
                </a:ext>
              </a:extLst>
            </p:cNvPr>
            <p:cNvSpPr/>
            <p:nvPr/>
          </p:nvSpPr>
          <p:spPr>
            <a:xfrm flipH="1">
              <a:off x="8217361" y="1483749"/>
              <a:ext cx="83666" cy="23863"/>
            </a:xfrm>
            <a:custGeom>
              <a:avLst/>
              <a:gdLst/>
              <a:ahLst/>
              <a:cxnLst/>
              <a:rect l="l" t="t" r="r" b="b"/>
              <a:pathLst>
                <a:path w="3738" h="695" extrusionOk="0">
                  <a:moveTo>
                    <a:pt x="0" y="1"/>
                  </a:moveTo>
                  <a:lnTo>
                    <a:pt x="3737" y="1"/>
                  </a:lnTo>
                  <a:lnTo>
                    <a:pt x="373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9">
              <a:extLst>
                <a:ext uri="{FF2B5EF4-FFF2-40B4-BE49-F238E27FC236}">
                  <a16:creationId xmlns:a16="http://schemas.microsoft.com/office/drawing/2014/main" id="{04DD7687-93B3-AD78-376C-0722D371F5AE}"/>
                </a:ext>
              </a:extLst>
            </p:cNvPr>
            <p:cNvSpPr/>
            <p:nvPr/>
          </p:nvSpPr>
          <p:spPr>
            <a:xfrm flipH="1">
              <a:off x="7257175" y="1581635"/>
              <a:ext cx="1042554" cy="24515"/>
            </a:xfrm>
            <a:custGeom>
              <a:avLst/>
              <a:gdLst/>
              <a:ahLst/>
              <a:cxnLst/>
              <a:rect l="l" t="t" r="r" b="b"/>
              <a:pathLst>
                <a:path w="46579" h="714" extrusionOk="0">
                  <a:moveTo>
                    <a:pt x="0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70;p49">
            <a:extLst>
              <a:ext uri="{FF2B5EF4-FFF2-40B4-BE49-F238E27FC236}">
                <a16:creationId xmlns:a16="http://schemas.microsoft.com/office/drawing/2014/main" id="{69096301-3AC4-5FF9-3A99-8908B6E9DA46}"/>
              </a:ext>
            </a:extLst>
          </p:cNvPr>
          <p:cNvSpPr txBox="1">
            <a:spLocks/>
          </p:cNvSpPr>
          <p:nvPr/>
        </p:nvSpPr>
        <p:spPr>
          <a:xfrm>
            <a:off x="1575059" y="2515509"/>
            <a:ext cx="6284826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285750" indent="-285750" algn="l">
              <a:buClr>
                <a:schemeClr val="tx1"/>
              </a:buClr>
              <a:buFont typeface="Symbol" panose="05050102010706020507" pitchFamily="18" charset="2"/>
              <a:buChar char="Þ"/>
            </a:pPr>
            <a:r>
              <a:rPr lang="fr-FR" dirty="0">
                <a:sym typeface="Symbol" panose="05050102010706020507" pitchFamily="18" charset="2"/>
              </a:rPr>
              <a:t>Gestion méthodologique agile d’un projet collaboratif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Visualisation du flux de travail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Amélioration de la gestion des priorités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Flexibilité et adaptation rapide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Suivi transparent et collaboration accrue</a:t>
            </a:r>
            <a:endParaRPr lang="fr-FR" dirty="0"/>
          </a:p>
        </p:txBody>
      </p:sp>
      <p:sp>
        <p:nvSpPr>
          <p:cNvPr id="7" name="Google Shape;1771;p49">
            <a:extLst>
              <a:ext uri="{FF2B5EF4-FFF2-40B4-BE49-F238E27FC236}">
                <a16:creationId xmlns:a16="http://schemas.microsoft.com/office/drawing/2014/main" id="{401C9800-250F-6F28-C329-D4D2618A4B21}"/>
              </a:ext>
            </a:extLst>
          </p:cNvPr>
          <p:cNvSpPr txBox="1">
            <a:spLocks/>
          </p:cNvSpPr>
          <p:nvPr/>
        </p:nvSpPr>
        <p:spPr>
          <a:xfrm>
            <a:off x="2957945" y="2004757"/>
            <a:ext cx="322811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dirty="0"/>
              <a:t>KANBAN (Trello)</a:t>
            </a:r>
          </a:p>
        </p:txBody>
      </p:sp>
    </p:spTree>
    <p:extLst>
      <p:ext uri="{BB962C8B-B14F-4D97-AF65-F5344CB8AC3E}">
        <p14:creationId xmlns:p14="http://schemas.microsoft.com/office/powerpoint/2010/main" val="4309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56"/>
          <p:cNvSpPr txBox="1">
            <a:spLocks noGrp="1"/>
          </p:cNvSpPr>
          <p:nvPr>
            <p:ph type="title"/>
          </p:nvPr>
        </p:nvSpPr>
        <p:spPr>
          <a:xfrm>
            <a:off x="807621" y="1439066"/>
            <a:ext cx="3174900" cy="18601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BUDGET</a:t>
            </a:r>
            <a:br>
              <a:rPr lang="fr-FR" dirty="0"/>
            </a:br>
            <a:r>
              <a:rPr lang="fr-FR" dirty="0"/>
              <a:t>&amp;</a:t>
            </a:r>
            <a:br>
              <a:rPr lang="fr-FR" dirty="0"/>
            </a:br>
            <a:r>
              <a:rPr lang="fr-FR" dirty="0"/>
              <a:t>PRÉVISIONS</a:t>
            </a:r>
            <a:endParaRPr dirty="0"/>
          </a:p>
        </p:txBody>
      </p:sp>
      <p:grpSp>
        <p:nvGrpSpPr>
          <p:cNvPr id="2062" name="Google Shape;2062;p56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2063" name="Google Shape;2063;p5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6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2066" name="Google Shape;2066;p5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56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2069" name="Google Shape;2069;p5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1" name="Google Shape;2071;p56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2072" name="Google Shape;2072;p5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4" name="Google Shape;2074;p56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5" name="Google Shape;2075;p56"/>
          <p:cNvGrpSpPr/>
          <p:nvPr/>
        </p:nvGrpSpPr>
        <p:grpSpPr>
          <a:xfrm>
            <a:off x="484698" y="591175"/>
            <a:ext cx="3399088" cy="230852"/>
            <a:chOff x="713223" y="4402269"/>
            <a:chExt cx="5339768" cy="230852"/>
          </a:xfrm>
        </p:grpSpPr>
        <p:sp>
          <p:nvSpPr>
            <p:cNvPr id="2076" name="Google Shape;2076;p56"/>
            <p:cNvSpPr/>
            <p:nvPr/>
          </p:nvSpPr>
          <p:spPr>
            <a:xfrm>
              <a:off x="4326856" y="4547770"/>
              <a:ext cx="1726135" cy="23861"/>
            </a:xfrm>
            <a:custGeom>
              <a:avLst/>
              <a:gdLst/>
              <a:ahLst/>
              <a:cxnLst/>
              <a:rect l="l" t="t" r="r" b="b"/>
              <a:pathLst>
                <a:path w="50277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3422092" y="4547770"/>
              <a:ext cx="1749344" cy="23861"/>
            </a:xfrm>
            <a:custGeom>
              <a:avLst/>
              <a:gdLst/>
              <a:ahLst/>
              <a:cxnLst/>
              <a:rect l="l" t="t" r="r" b="b"/>
              <a:pathLst>
                <a:path w="50953" h="695" extrusionOk="0">
                  <a:moveTo>
                    <a:pt x="1" y="1"/>
                  </a:moveTo>
                  <a:lnTo>
                    <a:pt x="50952" y="1"/>
                  </a:lnTo>
                  <a:lnTo>
                    <a:pt x="5095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1892407" y="4523325"/>
              <a:ext cx="4120243" cy="24479"/>
            </a:xfrm>
            <a:custGeom>
              <a:avLst/>
              <a:gdLst/>
              <a:ahLst/>
              <a:cxnLst/>
              <a:rect l="l" t="t" r="r" b="b"/>
              <a:pathLst>
                <a:path w="120010" h="713" extrusionOk="0">
                  <a:moveTo>
                    <a:pt x="0" y="0"/>
                  </a:moveTo>
                  <a:lnTo>
                    <a:pt x="120010" y="0"/>
                  </a:lnTo>
                  <a:lnTo>
                    <a:pt x="1200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713223" y="4402269"/>
              <a:ext cx="4120243" cy="24513"/>
            </a:xfrm>
            <a:custGeom>
              <a:avLst/>
              <a:gdLst/>
              <a:ahLst/>
              <a:cxnLst/>
              <a:rect l="l" t="t" r="r" b="b"/>
              <a:pathLst>
                <a:path w="120010" h="714" extrusionOk="0">
                  <a:moveTo>
                    <a:pt x="0" y="1"/>
                  </a:moveTo>
                  <a:lnTo>
                    <a:pt x="120010" y="1"/>
                  </a:lnTo>
                  <a:lnTo>
                    <a:pt x="120010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2727030" y="4428739"/>
              <a:ext cx="1439802" cy="24513"/>
            </a:xfrm>
            <a:custGeom>
              <a:avLst/>
              <a:gdLst/>
              <a:ahLst/>
              <a:cxnLst/>
              <a:rect l="l" t="t" r="r" b="b"/>
              <a:pathLst>
                <a:path w="41937" h="714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6"/>
            <p:cNvSpPr/>
            <p:nvPr/>
          </p:nvSpPr>
          <p:spPr>
            <a:xfrm>
              <a:off x="3731634" y="4453218"/>
              <a:ext cx="1439802" cy="24479"/>
            </a:xfrm>
            <a:custGeom>
              <a:avLst/>
              <a:gdLst/>
              <a:ahLst/>
              <a:cxnLst/>
              <a:rect l="l" t="t" r="r" b="b"/>
              <a:pathLst>
                <a:path w="41937" h="713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6"/>
            <p:cNvSpPr/>
            <p:nvPr/>
          </p:nvSpPr>
          <p:spPr>
            <a:xfrm>
              <a:off x="3261416" y="4453218"/>
              <a:ext cx="611771" cy="24479"/>
            </a:xfrm>
            <a:custGeom>
              <a:avLst/>
              <a:gdLst/>
              <a:ahLst/>
              <a:cxnLst/>
              <a:rect l="l" t="t" r="r" b="b"/>
              <a:pathLst>
                <a:path w="17819" h="713" extrusionOk="0">
                  <a:moveTo>
                    <a:pt x="0" y="0"/>
                  </a:moveTo>
                  <a:lnTo>
                    <a:pt x="17818" y="0"/>
                  </a:lnTo>
                  <a:lnTo>
                    <a:pt x="178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6"/>
            <p:cNvSpPr/>
            <p:nvPr/>
          </p:nvSpPr>
          <p:spPr>
            <a:xfrm>
              <a:off x="3127794" y="4596728"/>
              <a:ext cx="1105163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90" y="0"/>
                  </a:lnTo>
                  <a:lnTo>
                    <a:pt x="32190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6"/>
            <p:cNvSpPr/>
            <p:nvPr/>
          </p:nvSpPr>
          <p:spPr>
            <a:xfrm>
              <a:off x="3514034" y="4544474"/>
              <a:ext cx="1105163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89" y="0"/>
                  </a:lnTo>
                  <a:lnTo>
                    <a:pt x="3218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6"/>
            <p:cNvSpPr/>
            <p:nvPr/>
          </p:nvSpPr>
          <p:spPr>
            <a:xfrm>
              <a:off x="2213828" y="4609293"/>
              <a:ext cx="2601133" cy="23827"/>
            </a:xfrm>
            <a:custGeom>
              <a:avLst/>
              <a:gdLst/>
              <a:ahLst/>
              <a:cxnLst/>
              <a:rect l="l" t="t" r="r" b="b"/>
              <a:pathLst>
                <a:path w="75763" h="694" extrusionOk="0">
                  <a:moveTo>
                    <a:pt x="0" y="0"/>
                  </a:moveTo>
                  <a:lnTo>
                    <a:pt x="75762" y="0"/>
                  </a:lnTo>
                  <a:lnTo>
                    <a:pt x="7576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6" name="Google Shape;2086;p56"/>
          <p:cNvGrpSpPr/>
          <p:nvPr/>
        </p:nvGrpSpPr>
        <p:grpSpPr>
          <a:xfrm>
            <a:off x="8229527" y="2407598"/>
            <a:ext cx="689862" cy="442477"/>
            <a:chOff x="6995205" y="4635694"/>
            <a:chExt cx="1507231" cy="442477"/>
          </a:xfrm>
        </p:grpSpPr>
        <p:sp>
          <p:nvSpPr>
            <p:cNvPr id="2087" name="Google Shape;2087;p56"/>
            <p:cNvSpPr/>
            <p:nvPr/>
          </p:nvSpPr>
          <p:spPr>
            <a:xfrm>
              <a:off x="8006400" y="4707106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1" y="1"/>
                  </a:moveTo>
                  <a:lnTo>
                    <a:pt x="1696" y="1"/>
                  </a:lnTo>
                  <a:lnTo>
                    <a:pt x="169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6"/>
            <p:cNvSpPr/>
            <p:nvPr/>
          </p:nvSpPr>
          <p:spPr>
            <a:xfrm>
              <a:off x="7885378" y="4708445"/>
              <a:ext cx="30453" cy="24513"/>
            </a:xfrm>
            <a:custGeom>
              <a:avLst/>
              <a:gdLst/>
              <a:ahLst/>
              <a:cxnLst/>
              <a:rect l="l" t="t" r="r" b="b"/>
              <a:pathLst>
                <a:path w="887" h="714" extrusionOk="0">
                  <a:moveTo>
                    <a:pt x="0" y="0"/>
                  </a:moveTo>
                  <a:lnTo>
                    <a:pt x="886" y="0"/>
                  </a:lnTo>
                  <a:lnTo>
                    <a:pt x="88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6"/>
            <p:cNvSpPr/>
            <p:nvPr/>
          </p:nvSpPr>
          <p:spPr>
            <a:xfrm>
              <a:off x="7775582" y="4841380"/>
              <a:ext cx="213651" cy="24513"/>
            </a:xfrm>
            <a:custGeom>
              <a:avLst/>
              <a:gdLst/>
              <a:ahLst/>
              <a:cxnLst/>
              <a:rect l="l" t="t" r="r" b="b"/>
              <a:pathLst>
                <a:path w="6223" h="714" extrusionOk="0">
                  <a:moveTo>
                    <a:pt x="1" y="0"/>
                  </a:moveTo>
                  <a:lnTo>
                    <a:pt x="6223" y="0"/>
                  </a:lnTo>
                  <a:lnTo>
                    <a:pt x="622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6"/>
            <p:cNvSpPr/>
            <p:nvPr/>
          </p:nvSpPr>
          <p:spPr>
            <a:xfrm>
              <a:off x="7848333" y="4841380"/>
              <a:ext cx="212999" cy="24513"/>
            </a:xfrm>
            <a:custGeom>
              <a:avLst/>
              <a:gdLst/>
              <a:ahLst/>
              <a:cxnLst/>
              <a:rect l="l" t="t" r="r" b="b"/>
              <a:pathLst>
                <a:path w="6204" h="714" extrusionOk="0">
                  <a:moveTo>
                    <a:pt x="1" y="0"/>
                  </a:moveTo>
                  <a:lnTo>
                    <a:pt x="6203" y="0"/>
                  </a:lnTo>
                  <a:lnTo>
                    <a:pt x="620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6"/>
            <p:cNvSpPr/>
            <p:nvPr/>
          </p:nvSpPr>
          <p:spPr>
            <a:xfrm>
              <a:off x="7854307" y="4748786"/>
              <a:ext cx="31105" cy="24513"/>
            </a:xfrm>
            <a:custGeom>
              <a:avLst/>
              <a:gdLst/>
              <a:ahLst/>
              <a:cxnLst/>
              <a:rect l="l" t="t" r="r" b="b"/>
              <a:pathLst>
                <a:path w="906" h="714" extrusionOk="0">
                  <a:moveTo>
                    <a:pt x="0" y="0"/>
                  </a:moveTo>
                  <a:lnTo>
                    <a:pt x="905" y="0"/>
                  </a:lnTo>
                  <a:lnTo>
                    <a:pt x="90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6"/>
            <p:cNvSpPr/>
            <p:nvPr/>
          </p:nvSpPr>
          <p:spPr>
            <a:xfrm>
              <a:off x="7743173" y="4932636"/>
              <a:ext cx="164075" cy="24513"/>
            </a:xfrm>
            <a:custGeom>
              <a:avLst/>
              <a:gdLst/>
              <a:ahLst/>
              <a:cxnLst/>
              <a:rect l="l" t="t" r="r" b="b"/>
              <a:pathLst>
                <a:path w="4779" h="714" extrusionOk="0">
                  <a:moveTo>
                    <a:pt x="1" y="1"/>
                  </a:moveTo>
                  <a:lnTo>
                    <a:pt x="4778" y="1"/>
                  </a:lnTo>
                  <a:lnTo>
                    <a:pt x="47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6"/>
            <p:cNvSpPr/>
            <p:nvPr/>
          </p:nvSpPr>
          <p:spPr>
            <a:xfrm>
              <a:off x="8087081" y="4920723"/>
              <a:ext cx="384936" cy="24513"/>
            </a:xfrm>
            <a:custGeom>
              <a:avLst/>
              <a:gdLst/>
              <a:ahLst/>
              <a:cxnLst/>
              <a:rect l="l" t="t" r="r" b="b"/>
              <a:pathLst>
                <a:path w="11212" h="714" extrusionOk="0">
                  <a:moveTo>
                    <a:pt x="1" y="1"/>
                  </a:moveTo>
                  <a:lnTo>
                    <a:pt x="11212" y="1"/>
                  </a:lnTo>
                  <a:lnTo>
                    <a:pt x="1121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6"/>
            <p:cNvSpPr/>
            <p:nvPr/>
          </p:nvSpPr>
          <p:spPr>
            <a:xfrm>
              <a:off x="7550739" y="4997456"/>
              <a:ext cx="385588" cy="23827"/>
            </a:xfrm>
            <a:custGeom>
              <a:avLst/>
              <a:gdLst/>
              <a:ahLst/>
              <a:cxnLst/>
              <a:rect l="l" t="t" r="r" b="b"/>
              <a:pathLst>
                <a:path w="11231" h="694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6"/>
            <p:cNvSpPr/>
            <p:nvPr/>
          </p:nvSpPr>
          <p:spPr>
            <a:xfrm>
              <a:off x="6995205" y="4635694"/>
              <a:ext cx="923922" cy="24513"/>
            </a:xfrm>
            <a:custGeom>
              <a:avLst/>
              <a:gdLst/>
              <a:ahLst/>
              <a:cxnLst/>
              <a:rect l="l" t="t" r="r" b="b"/>
              <a:pathLst>
                <a:path w="26911" h="714" extrusionOk="0">
                  <a:moveTo>
                    <a:pt x="0" y="0"/>
                  </a:moveTo>
                  <a:lnTo>
                    <a:pt x="26911" y="0"/>
                  </a:lnTo>
                  <a:lnTo>
                    <a:pt x="2691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6"/>
            <p:cNvSpPr/>
            <p:nvPr/>
          </p:nvSpPr>
          <p:spPr>
            <a:xfrm>
              <a:off x="8028235" y="4696532"/>
              <a:ext cx="474200" cy="24513"/>
            </a:xfrm>
            <a:custGeom>
              <a:avLst/>
              <a:gdLst/>
              <a:ahLst/>
              <a:cxnLst/>
              <a:rect l="l" t="t" r="r" b="b"/>
              <a:pathLst>
                <a:path w="13812" h="714" extrusionOk="0">
                  <a:moveTo>
                    <a:pt x="0" y="1"/>
                  </a:moveTo>
                  <a:lnTo>
                    <a:pt x="13812" y="1"/>
                  </a:lnTo>
                  <a:lnTo>
                    <a:pt x="1381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6"/>
            <p:cNvSpPr/>
            <p:nvPr/>
          </p:nvSpPr>
          <p:spPr>
            <a:xfrm>
              <a:off x="7850324" y="4647608"/>
              <a:ext cx="385588" cy="24479"/>
            </a:xfrm>
            <a:custGeom>
              <a:avLst/>
              <a:gdLst/>
              <a:ahLst/>
              <a:cxnLst/>
              <a:rect l="l" t="t" r="r" b="b"/>
              <a:pathLst>
                <a:path w="11231" h="713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6"/>
            <p:cNvSpPr/>
            <p:nvPr/>
          </p:nvSpPr>
          <p:spPr>
            <a:xfrm>
              <a:off x="7973338" y="5053658"/>
              <a:ext cx="163388" cy="24513"/>
            </a:xfrm>
            <a:custGeom>
              <a:avLst/>
              <a:gdLst/>
              <a:ahLst/>
              <a:cxnLst/>
              <a:rect l="l" t="t" r="r" b="b"/>
              <a:pathLst>
                <a:path w="4759" h="714" extrusionOk="0">
                  <a:moveTo>
                    <a:pt x="0" y="1"/>
                  </a:moveTo>
                  <a:lnTo>
                    <a:pt x="4758" y="1"/>
                  </a:lnTo>
                  <a:lnTo>
                    <a:pt x="475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6"/>
            <p:cNvSpPr/>
            <p:nvPr/>
          </p:nvSpPr>
          <p:spPr>
            <a:xfrm>
              <a:off x="8005095" y="4902870"/>
              <a:ext cx="25131" cy="24513"/>
            </a:xfrm>
            <a:custGeom>
              <a:avLst/>
              <a:gdLst/>
              <a:ahLst/>
              <a:cxnLst/>
              <a:rect l="l" t="t" r="r" b="b"/>
              <a:pathLst>
                <a:path w="732" h="714" extrusionOk="0">
                  <a:moveTo>
                    <a:pt x="0" y="1"/>
                  </a:moveTo>
                  <a:lnTo>
                    <a:pt x="732" y="1"/>
                  </a:lnTo>
                  <a:lnTo>
                    <a:pt x="73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8020957" y="4845329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6"/>
            <p:cNvSpPr/>
            <p:nvPr/>
          </p:nvSpPr>
          <p:spPr>
            <a:xfrm>
              <a:off x="7962763" y="4787787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6"/>
            <p:cNvSpPr/>
            <p:nvPr/>
          </p:nvSpPr>
          <p:spPr>
            <a:xfrm>
              <a:off x="8028235" y="4842685"/>
              <a:ext cx="15244" cy="24513"/>
            </a:xfrm>
            <a:custGeom>
              <a:avLst/>
              <a:gdLst/>
              <a:ahLst/>
              <a:cxnLst/>
              <a:rect l="l" t="t" r="r" b="b"/>
              <a:pathLst>
                <a:path w="444" h="714" extrusionOk="0">
                  <a:moveTo>
                    <a:pt x="0" y="1"/>
                  </a:moveTo>
                  <a:lnTo>
                    <a:pt x="443" y="1"/>
                  </a:lnTo>
                  <a:lnTo>
                    <a:pt x="443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56"/>
          <p:cNvGrpSpPr/>
          <p:nvPr/>
        </p:nvGrpSpPr>
        <p:grpSpPr>
          <a:xfrm>
            <a:off x="484697" y="4384144"/>
            <a:ext cx="3551725" cy="168100"/>
            <a:chOff x="1936475" y="4536050"/>
            <a:chExt cx="5654065" cy="168100"/>
          </a:xfrm>
        </p:grpSpPr>
        <p:sp>
          <p:nvSpPr>
            <p:cNvPr id="2104" name="Google Shape;2104;p56"/>
            <p:cNvSpPr/>
            <p:nvPr/>
          </p:nvSpPr>
          <p:spPr>
            <a:xfrm rot="10800000" flipH="1">
              <a:off x="3185079" y="4598175"/>
              <a:ext cx="4362664" cy="17825"/>
            </a:xfrm>
            <a:custGeom>
              <a:avLst/>
              <a:gdLst/>
              <a:ahLst/>
              <a:cxnLst/>
              <a:rect l="l" t="t" r="r" b="b"/>
              <a:pathLst>
                <a:path w="120010" h="713" extrusionOk="0">
                  <a:moveTo>
                    <a:pt x="0" y="0"/>
                  </a:moveTo>
                  <a:lnTo>
                    <a:pt x="120010" y="0"/>
                  </a:lnTo>
                  <a:lnTo>
                    <a:pt x="1200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6"/>
            <p:cNvSpPr/>
            <p:nvPr/>
          </p:nvSpPr>
          <p:spPr>
            <a:xfrm rot="10800000" flipH="1">
              <a:off x="1936475" y="4686300"/>
              <a:ext cx="4362664" cy="17850"/>
            </a:xfrm>
            <a:custGeom>
              <a:avLst/>
              <a:gdLst/>
              <a:ahLst/>
              <a:cxnLst/>
              <a:rect l="l" t="t" r="r" b="b"/>
              <a:pathLst>
                <a:path w="120010" h="714" extrusionOk="0">
                  <a:moveTo>
                    <a:pt x="0" y="1"/>
                  </a:moveTo>
                  <a:lnTo>
                    <a:pt x="120010" y="1"/>
                  </a:lnTo>
                  <a:lnTo>
                    <a:pt x="120010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 rot="10800000" flipH="1">
              <a:off x="5762846" y="4580825"/>
              <a:ext cx="1827695" cy="17375"/>
            </a:xfrm>
            <a:custGeom>
              <a:avLst/>
              <a:gdLst/>
              <a:ahLst/>
              <a:cxnLst/>
              <a:rect l="l" t="t" r="r" b="b"/>
              <a:pathLst>
                <a:path w="50277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 rot="10800000" flipH="1">
              <a:off x="4804817" y="4580825"/>
              <a:ext cx="1852269" cy="17375"/>
            </a:xfrm>
            <a:custGeom>
              <a:avLst/>
              <a:gdLst/>
              <a:ahLst/>
              <a:cxnLst/>
              <a:rect l="l" t="t" r="r" b="b"/>
              <a:pathLst>
                <a:path w="50953" h="695" extrusionOk="0">
                  <a:moveTo>
                    <a:pt x="1" y="1"/>
                  </a:moveTo>
                  <a:lnTo>
                    <a:pt x="50952" y="1"/>
                  </a:lnTo>
                  <a:lnTo>
                    <a:pt x="5095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 rot="10800000" flipH="1">
              <a:off x="4068837" y="4667025"/>
              <a:ext cx="1524515" cy="17850"/>
            </a:xfrm>
            <a:custGeom>
              <a:avLst/>
              <a:gdLst/>
              <a:ahLst/>
              <a:cxnLst/>
              <a:rect l="l" t="t" r="r" b="b"/>
              <a:pathLst>
                <a:path w="41937" h="714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6"/>
            <p:cNvSpPr/>
            <p:nvPr/>
          </p:nvSpPr>
          <p:spPr>
            <a:xfrm rot="10800000" flipH="1">
              <a:off x="5132582" y="4649225"/>
              <a:ext cx="1524515" cy="17825"/>
            </a:xfrm>
            <a:custGeom>
              <a:avLst/>
              <a:gdLst/>
              <a:ahLst/>
              <a:cxnLst/>
              <a:rect l="l" t="t" r="r" b="b"/>
              <a:pathLst>
                <a:path w="41937" h="713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6"/>
            <p:cNvSpPr/>
            <p:nvPr/>
          </p:nvSpPr>
          <p:spPr>
            <a:xfrm rot="10800000" flipH="1">
              <a:off x="4634682" y="4649225"/>
              <a:ext cx="647765" cy="17825"/>
            </a:xfrm>
            <a:custGeom>
              <a:avLst/>
              <a:gdLst/>
              <a:ahLst/>
              <a:cxnLst/>
              <a:rect l="l" t="t" r="r" b="b"/>
              <a:pathLst>
                <a:path w="17819" h="713" extrusionOk="0">
                  <a:moveTo>
                    <a:pt x="0" y="0"/>
                  </a:moveTo>
                  <a:lnTo>
                    <a:pt x="17818" y="0"/>
                  </a:lnTo>
                  <a:lnTo>
                    <a:pt x="178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6"/>
            <p:cNvSpPr/>
            <p:nvPr/>
          </p:nvSpPr>
          <p:spPr>
            <a:xfrm rot="10800000" flipH="1">
              <a:off x="4493193" y="4544700"/>
              <a:ext cx="1170187" cy="17850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90" y="0"/>
                  </a:lnTo>
                  <a:lnTo>
                    <a:pt x="32190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6"/>
            <p:cNvSpPr/>
            <p:nvPr/>
          </p:nvSpPr>
          <p:spPr>
            <a:xfrm rot="10800000" flipH="1">
              <a:off x="4902172" y="4582750"/>
              <a:ext cx="1170187" cy="17850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89" y="0"/>
                  </a:lnTo>
                  <a:lnTo>
                    <a:pt x="3218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6"/>
            <p:cNvSpPr/>
            <p:nvPr/>
          </p:nvSpPr>
          <p:spPr>
            <a:xfrm rot="10800000" flipH="1">
              <a:off x="3525422" y="4536050"/>
              <a:ext cx="2754174" cy="17350"/>
            </a:xfrm>
            <a:custGeom>
              <a:avLst/>
              <a:gdLst/>
              <a:ahLst/>
              <a:cxnLst/>
              <a:rect l="l" t="t" r="r" b="b"/>
              <a:pathLst>
                <a:path w="75763" h="694" extrusionOk="0">
                  <a:moveTo>
                    <a:pt x="0" y="0"/>
                  </a:moveTo>
                  <a:lnTo>
                    <a:pt x="75762" y="0"/>
                  </a:lnTo>
                  <a:lnTo>
                    <a:pt x="7576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0BB36367-41BF-C2BF-ED86-EBAD8FE4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95" t="7289" r="11565" b="26452"/>
          <a:stretch/>
        </p:blipFill>
        <p:spPr>
          <a:xfrm>
            <a:off x="4327462" y="260501"/>
            <a:ext cx="3758372" cy="4613080"/>
          </a:xfrm>
          <a:prstGeom prst="rect">
            <a:avLst/>
          </a:prstGeom>
          <a:ln w="28575">
            <a:solidFill>
              <a:srgbClr val="9B0000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65"/>
          <p:cNvSpPr txBox="1">
            <a:spLocks noGrp="1"/>
          </p:cNvSpPr>
          <p:nvPr>
            <p:ph type="title"/>
          </p:nvPr>
        </p:nvSpPr>
        <p:spPr>
          <a:xfrm>
            <a:off x="1555500" y="445025"/>
            <a:ext cx="60330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ÉTAT ACTUEL DU JEU</a:t>
            </a:r>
            <a:endParaRPr dirty="0"/>
          </a:p>
        </p:txBody>
      </p:sp>
      <p:sp>
        <p:nvSpPr>
          <p:cNvPr id="2515" name="Google Shape;2515;p65"/>
          <p:cNvSpPr txBox="1"/>
          <p:nvPr/>
        </p:nvSpPr>
        <p:spPr>
          <a:xfrm flipH="1">
            <a:off x="705470" y="1963433"/>
            <a:ext cx="23838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Ambiances et menus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16" name="Google Shape;2516;p65"/>
          <p:cNvSpPr txBox="1"/>
          <p:nvPr/>
        </p:nvSpPr>
        <p:spPr>
          <a:xfrm>
            <a:off x="5688970" y="2475833"/>
            <a:ext cx="2888102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Démarrage, multijoueurs &amp; paramètres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17" name="Google Shape;2517;p65"/>
          <p:cNvSpPr txBox="1"/>
          <p:nvPr/>
        </p:nvSpPr>
        <p:spPr>
          <a:xfrm>
            <a:off x="5688970" y="3801657"/>
            <a:ext cx="3101462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Déplacements &amp; interactions environnementales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18" name="Google Shape;2518;p65"/>
          <p:cNvSpPr txBox="1"/>
          <p:nvPr/>
        </p:nvSpPr>
        <p:spPr>
          <a:xfrm flipH="1">
            <a:off x="705460" y="1614381"/>
            <a:ext cx="2383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SON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19" name="Google Shape;2519;p65"/>
          <p:cNvSpPr txBox="1"/>
          <p:nvPr/>
        </p:nvSpPr>
        <p:spPr>
          <a:xfrm flipH="1">
            <a:off x="182569" y="3291568"/>
            <a:ext cx="2973446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Génération, mélange, distribution &amp; évaluation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20" name="Google Shape;2520;p65"/>
          <p:cNvSpPr txBox="1"/>
          <p:nvPr/>
        </p:nvSpPr>
        <p:spPr>
          <a:xfrm flipH="1">
            <a:off x="705460" y="2943727"/>
            <a:ext cx="23838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POKER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21" name="Google Shape;2521;p65"/>
          <p:cNvSpPr txBox="1"/>
          <p:nvPr/>
        </p:nvSpPr>
        <p:spPr>
          <a:xfrm>
            <a:off x="5688980" y="2126781"/>
            <a:ext cx="2383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INTERFACES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22" name="Google Shape;2522;p65"/>
          <p:cNvSpPr txBox="1"/>
          <p:nvPr/>
        </p:nvSpPr>
        <p:spPr>
          <a:xfrm>
            <a:off x="5688980" y="3453813"/>
            <a:ext cx="23838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GAMEPLAY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23" name="Google Shape;2523;p65"/>
          <p:cNvSpPr/>
          <p:nvPr/>
        </p:nvSpPr>
        <p:spPr>
          <a:xfrm>
            <a:off x="3241640" y="1614382"/>
            <a:ext cx="816300" cy="81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65"/>
          <p:cNvSpPr/>
          <p:nvPr/>
        </p:nvSpPr>
        <p:spPr>
          <a:xfrm>
            <a:off x="4720300" y="2126827"/>
            <a:ext cx="816300" cy="81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65"/>
          <p:cNvSpPr/>
          <p:nvPr/>
        </p:nvSpPr>
        <p:spPr>
          <a:xfrm>
            <a:off x="3241675" y="2959317"/>
            <a:ext cx="816300" cy="81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65"/>
          <p:cNvSpPr/>
          <p:nvPr/>
        </p:nvSpPr>
        <p:spPr>
          <a:xfrm>
            <a:off x="4720300" y="3469386"/>
            <a:ext cx="816300" cy="81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7" name="Google Shape;2527;p65"/>
          <p:cNvCxnSpPr>
            <a:stCxn id="2523" idx="6"/>
            <a:endCxn id="2524" idx="2"/>
          </p:cNvCxnSpPr>
          <p:nvPr/>
        </p:nvCxnSpPr>
        <p:spPr>
          <a:xfrm>
            <a:off x="4057940" y="2022982"/>
            <a:ext cx="662400" cy="5124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8" name="Google Shape;2528;p65"/>
          <p:cNvCxnSpPr>
            <a:stCxn id="2524" idx="2"/>
            <a:endCxn id="2525" idx="6"/>
          </p:cNvCxnSpPr>
          <p:nvPr/>
        </p:nvCxnSpPr>
        <p:spPr>
          <a:xfrm flipH="1">
            <a:off x="4057900" y="2535277"/>
            <a:ext cx="662400" cy="8325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9" name="Google Shape;2529;p65"/>
          <p:cNvCxnSpPr>
            <a:stCxn id="2525" idx="6"/>
            <a:endCxn id="2526" idx="2"/>
          </p:cNvCxnSpPr>
          <p:nvPr/>
        </p:nvCxnSpPr>
        <p:spPr>
          <a:xfrm>
            <a:off x="4057975" y="3367767"/>
            <a:ext cx="662400" cy="5100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6869;p89">
            <a:extLst>
              <a:ext uri="{FF2B5EF4-FFF2-40B4-BE49-F238E27FC236}">
                <a16:creationId xmlns:a16="http://schemas.microsoft.com/office/drawing/2014/main" id="{9B275A54-D647-1E75-15D7-8E09322FA094}"/>
              </a:ext>
            </a:extLst>
          </p:cNvPr>
          <p:cNvGrpSpPr>
            <a:grpSpLocks noChangeAspect="1"/>
          </p:cNvGrpSpPr>
          <p:nvPr/>
        </p:nvGrpSpPr>
        <p:grpSpPr>
          <a:xfrm>
            <a:off x="3433618" y="1845218"/>
            <a:ext cx="432000" cy="365394"/>
            <a:chOff x="2678350" y="1464650"/>
            <a:chExt cx="499750" cy="422700"/>
          </a:xfrm>
          <a:solidFill>
            <a:schemeClr val="tx1"/>
          </a:solidFill>
        </p:grpSpPr>
        <p:sp>
          <p:nvSpPr>
            <p:cNvPr id="3" name="Google Shape;6870;p89">
              <a:extLst>
                <a:ext uri="{FF2B5EF4-FFF2-40B4-BE49-F238E27FC236}">
                  <a16:creationId xmlns:a16="http://schemas.microsoft.com/office/drawing/2014/main" id="{DE9919BE-FF0A-49E4-DEF7-36D3A5EAA24A}"/>
                </a:ext>
              </a:extLst>
            </p:cNvPr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6871;p89">
              <a:extLst>
                <a:ext uri="{FF2B5EF4-FFF2-40B4-BE49-F238E27FC236}">
                  <a16:creationId xmlns:a16="http://schemas.microsoft.com/office/drawing/2014/main" id="{022E3AB4-445C-6478-A103-FA309579EB39}"/>
                </a:ext>
              </a:extLst>
            </p:cNvPr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6872;p89">
              <a:extLst>
                <a:ext uri="{FF2B5EF4-FFF2-40B4-BE49-F238E27FC236}">
                  <a16:creationId xmlns:a16="http://schemas.microsoft.com/office/drawing/2014/main" id="{739CDD7D-78C5-FBDE-BAF6-688CFCAD14D9}"/>
                </a:ext>
              </a:extLst>
            </p:cNvPr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" name="Google Shape;6986;p89">
            <a:extLst>
              <a:ext uri="{FF2B5EF4-FFF2-40B4-BE49-F238E27FC236}">
                <a16:creationId xmlns:a16="http://schemas.microsoft.com/office/drawing/2014/main" id="{274955C0-2D99-B498-4BE6-B2883B9021B1}"/>
              </a:ext>
            </a:extLst>
          </p:cNvPr>
          <p:cNvGrpSpPr>
            <a:grpSpLocks noChangeAspect="1"/>
          </p:cNvGrpSpPr>
          <p:nvPr/>
        </p:nvGrpSpPr>
        <p:grpSpPr>
          <a:xfrm>
            <a:off x="4952272" y="2348033"/>
            <a:ext cx="352355" cy="360000"/>
            <a:chOff x="4456875" y="2635825"/>
            <a:chExt cx="481825" cy="451700"/>
          </a:xfrm>
          <a:solidFill>
            <a:schemeClr val="tx1"/>
          </a:solidFill>
        </p:grpSpPr>
        <p:sp>
          <p:nvSpPr>
            <p:cNvPr id="7" name="Google Shape;6987;p89">
              <a:extLst>
                <a:ext uri="{FF2B5EF4-FFF2-40B4-BE49-F238E27FC236}">
                  <a16:creationId xmlns:a16="http://schemas.microsoft.com/office/drawing/2014/main" id="{6AC7D21A-3CAE-9BB6-E42E-ADD01F6BBE8E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6988;p89">
              <a:extLst>
                <a:ext uri="{FF2B5EF4-FFF2-40B4-BE49-F238E27FC236}">
                  <a16:creationId xmlns:a16="http://schemas.microsoft.com/office/drawing/2014/main" id="{340ED8E2-F549-1F42-E67D-BC778CD1D7E2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6989;p89">
              <a:extLst>
                <a:ext uri="{FF2B5EF4-FFF2-40B4-BE49-F238E27FC236}">
                  <a16:creationId xmlns:a16="http://schemas.microsoft.com/office/drawing/2014/main" id="{1AE9C451-939E-1129-3E1C-E7FE85266AB3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6990;p89">
              <a:extLst>
                <a:ext uri="{FF2B5EF4-FFF2-40B4-BE49-F238E27FC236}">
                  <a16:creationId xmlns:a16="http://schemas.microsoft.com/office/drawing/2014/main" id="{7F33657A-37B5-1D74-DE64-00A37E4178B3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991;p89">
              <a:extLst>
                <a:ext uri="{FF2B5EF4-FFF2-40B4-BE49-F238E27FC236}">
                  <a16:creationId xmlns:a16="http://schemas.microsoft.com/office/drawing/2014/main" id="{0F051777-72FE-5629-23F4-C16315AB4F56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6992;p89">
              <a:extLst>
                <a:ext uri="{FF2B5EF4-FFF2-40B4-BE49-F238E27FC236}">
                  <a16:creationId xmlns:a16="http://schemas.microsoft.com/office/drawing/2014/main" id="{883184CA-2E51-333C-58BC-D1941084DE93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" name="Google Shape;6826;p89">
            <a:extLst>
              <a:ext uri="{FF2B5EF4-FFF2-40B4-BE49-F238E27FC236}">
                <a16:creationId xmlns:a16="http://schemas.microsoft.com/office/drawing/2014/main" id="{47E039E1-AA74-7269-4810-63D659B53C04}"/>
              </a:ext>
            </a:extLst>
          </p:cNvPr>
          <p:cNvGrpSpPr>
            <a:grpSpLocks noChangeAspect="1"/>
          </p:cNvGrpSpPr>
          <p:nvPr/>
        </p:nvGrpSpPr>
        <p:grpSpPr>
          <a:xfrm>
            <a:off x="4948437" y="3702879"/>
            <a:ext cx="360000" cy="359944"/>
            <a:chOff x="2685825" y="840375"/>
            <a:chExt cx="481900" cy="481825"/>
          </a:xfrm>
          <a:solidFill>
            <a:schemeClr val="tx1"/>
          </a:solidFill>
        </p:grpSpPr>
        <p:sp>
          <p:nvSpPr>
            <p:cNvPr id="18" name="Google Shape;6827;p89">
              <a:extLst>
                <a:ext uri="{FF2B5EF4-FFF2-40B4-BE49-F238E27FC236}">
                  <a16:creationId xmlns:a16="http://schemas.microsoft.com/office/drawing/2014/main" id="{373EC2B1-D958-D4B3-48E3-61812175D619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6828;p89">
              <a:extLst>
                <a:ext uri="{FF2B5EF4-FFF2-40B4-BE49-F238E27FC236}">
                  <a16:creationId xmlns:a16="http://schemas.microsoft.com/office/drawing/2014/main" id="{E107503A-6EC3-A961-B2B3-D711687268C2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" name="Google Shape;8933;p93">
            <a:extLst>
              <a:ext uri="{FF2B5EF4-FFF2-40B4-BE49-F238E27FC236}">
                <a16:creationId xmlns:a16="http://schemas.microsoft.com/office/drawing/2014/main" id="{B9EAF2B9-13B0-F5BF-F21C-0E1C13B609F4}"/>
              </a:ext>
            </a:extLst>
          </p:cNvPr>
          <p:cNvGrpSpPr>
            <a:grpSpLocks noChangeAspect="1"/>
          </p:cNvGrpSpPr>
          <p:nvPr/>
        </p:nvGrpSpPr>
        <p:grpSpPr>
          <a:xfrm>
            <a:off x="3453553" y="3169767"/>
            <a:ext cx="392395" cy="396000"/>
            <a:chOff x="-45673275" y="3199325"/>
            <a:chExt cx="299325" cy="302075"/>
          </a:xfrm>
          <a:solidFill>
            <a:schemeClr val="tx1"/>
          </a:solidFill>
        </p:grpSpPr>
        <p:sp>
          <p:nvSpPr>
            <p:cNvPr id="21" name="Google Shape;8934;p93">
              <a:extLst>
                <a:ext uri="{FF2B5EF4-FFF2-40B4-BE49-F238E27FC236}">
                  <a16:creationId xmlns:a16="http://schemas.microsoft.com/office/drawing/2014/main" id="{111CAD90-3583-020C-CB9D-B612036E179C}"/>
                </a:ext>
              </a:extLst>
            </p:cNvPr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35;p93">
              <a:extLst>
                <a:ext uri="{FF2B5EF4-FFF2-40B4-BE49-F238E27FC236}">
                  <a16:creationId xmlns:a16="http://schemas.microsoft.com/office/drawing/2014/main" id="{78DC8C46-8372-8936-89CF-B4FF4B49D56A}"/>
                </a:ext>
              </a:extLst>
            </p:cNvPr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36;p93">
              <a:extLst>
                <a:ext uri="{FF2B5EF4-FFF2-40B4-BE49-F238E27FC236}">
                  <a16:creationId xmlns:a16="http://schemas.microsoft.com/office/drawing/2014/main" id="{9E54CF8D-DBE7-23B0-A52D-8CD772AE65B5}"/>
                </a:ext>
              </a:extLst>
            </p:cNvPr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43"/>
          <p:cNvSpPr txBox="1">
            <a:spLocks noGrp="1"/>
          </p:cNvSpPr>
          <p:nvPr>
            <p:ph type="title"/>
          </p:nvPr>
        </p:nvSpPr>
        <p:spPr>
          <a:xfrm>
            <a:off x="2899777" y="278111"/>
            <a:ext cx="3344446" cy="701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Structure</a:t>
            </a:r>
            <a:endParaRPr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ABD1B3-7169-304E-0253-FE823CB4C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320356"/>
            <a:ext cx="6625771" cy="2975871"/>
          </a:xfrm>
        </p:spPr>
        <p:txBody>
          <a:bodyPr/>
          <a:lstStyle/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Jeu &amp; contexte</a:t>
            </a:r>
          </a:p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L’équipe &amp; enrichissements</a:t>
            </a:r>
          </a:p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Inspiration &amp; mécaniques de jeu</a:t>
            </a:r>
          </a:p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Communication digitale</a:t>
            </a:r>
          </a:p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Management &amp; supports</a:t>
            </a:r>
          </a:p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Budget &amp;  prévisions</a:t>
            </a:r>
          </a:p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État actuel du jeu</a:t>
            </a:r>
          </a:p>
          <a:p>
            <a:pPr marL="41910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BFD7BE-E00F-BAF0-4A24-8BC888FE5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287" y="4099273"/>
            <a:ext cx="804742" cy="804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5">
          <a:extLst>
            <a:ext uri="{FF2B5EF4-FFF2-40B4-BE49-F238E27FC236}">
              <a16:creationId xmlns:a16="http://schemas.microsoft.com/office/drawing/2014/main" id="{C78053AE-0606-93D1-B65E-D57EA094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74">
            <a:extLst>
              <a:ext uri="{FF2B5EF4-FFF2-40B4-BE49-F238E27FC236}">
                <a16:creationId xmlns:a16="http://schemas.microsoft.com/office/drawing/2014/main" id="{C2073366-85EA-10F8-C821-4158661C3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jeu (</a:t>
            </a:r>
            <a:r>
              <a:rPr lang="fr-FR" dirty="0" err="1"/>
              <a:t>lore</a:t>
            </a:r>
            <a:r>
              <a:rPr lang="fr-FR" dirty="0"/>
              <a:t>)</a:t>
            </a: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7D462E-CDE0-6583-5486-6D7F16F37124}"/>
              </a:ext>
            </a:extLst>
          </p:cNvPr>
          <p:cNvSpPr txBox="1"/>
          <p:nvPr/>
        </p:nvSpPr>
        <p:spPr>
          <a:xfrm>
            <a:off x="503697" y="1444736"/>
            <a:ext cx="85085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1800" dirty="0">
                <a:solidFill>
                  <a:schemeClr val="tx1"/>
                </a:solidFill>
                <a:latin typeface="Special Elite" panose="020B0604020202020204" charset="0"/>
              </a:rPr>
              <a:t>Introduction (club de poker clandestin) :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Ambiance calme et intrigante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Démarrage par une partie de poker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90C58C-69D3-A118-B1F1-928C19FDF26C}"/>
              </a:ext>
            </a:extLst>
          </p:cNvPr>
          <p:cNvSpPr txBox="1"/>
          <p:nvPr/>
        </p:nvSpPr>
        <p:spPr>
          <a:xfrm>
            <a:off x="503697" y="2645948"/>
            <a:ext cx="49362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fr-FR" sz="1800" b="0" i="0" u="none" strike="noStrike" baseline="0" dirty="0">
                <a:solidFill>
                  <a:schemeClr val="tx1"/>
                </a:solidFill>
                <a:latin typeface="Special Elite" panose="020B0604020202020204" charset="0"/>
              </a:rPr>
              <a:t>Au cours du jeu :</a:t>
            </a:r>
          </a:p>
          <a:p>
            <a:pPr marL="285750" indent="-285750" algn="l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Le joueur a de nombreux choix à faire</a:t>
            </a:r>
          </a:p>
          <a:p>
            <a:pPr marL="285750" indent="-285750" algn="l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Création de chemins narratifs alternatifs</a:t>
            </a:r>
          </a:p>
          <a:p>
            <a:pPr marL="285750" indent="-285750" algn="l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Special Elite" panose="020B060402020202020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0BCC7E2-7220-6092-D9BB-E4CCCE74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44" y="1921789"/>
            <a:ext cx="2645948" cy="264594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EA33B19-4857-9F63-3790-3CA63AA2C4D5}"/>
              </a:ext>
            </a:extLst>
          </p:cNvPr>
          <p:cNvSpPr txBox="1"/>
          <p:nvPr/>
        </p:nvSpPr>
        <p:spPr>
          <a:xfrm>
            <a:off x="1376056" y="3970271"/>
            <a:ext cx="4602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Special Elite" panose="020B0604020202020204" charset="0"/>
              </a:rPr>
              <a:t>“this action will have consequences”</a:t>
            </a:r>
            <a:endParaRPr lang="fr-FR" sz="1600" dirty="0">
              <a:solidFill>
                <a:schemeClr val="tx1"/>
              </a:solidFill>
              <a:latin typeface="Special Elit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>
          <a:extLst>
            <a:ext uri="{FF2B5EF4-FFF2-40B4-BE49-F238E27FC236}">
              <a16:creationId xmlns:a16="http://schemas.microsoft.com/office/drawing/2014/main" id="{058A04AE-C89C-FFDF-785B-BC607A03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68">
            <a:extLst>
              <a:ext uri="{FF2B5EF4-FFF2-40B4-BE49-F238E27FC236}">
                <a16:creationId xmlns:a16="http://schemas.microsoft.com/office/drawing/2014/main" id="{5239D156-3C7F-16C7-A25E-F72C2551CB1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85487" y="2767478"/>
            <a:ext cx="1471855" cy="329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ADRIE</a:t>
            </a:r>
            <a:endParaRPr sz="1400" dirty="0"/>
          </a:p>
        </p:txBody>
      </p:sp>
      <p:sp>
        <p:nvSpPr>
          <p:cNvPr id="2595" name="Google Shape;2595;p68">
            <a:extLst>
              <a:ext uri="{FF2B5EF4-FFF2-40B4-BE49-F238E27FC236}">
                <a16:creationId xmlns:a16="http://schemas.microsoft.com/office/drawing/2014/main" id="{E311C8DB-4183-944F-5D88-27E3CAEE8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194" y="301972"/>
            <a:ext cx="80752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</a:t>
            </a:r>
            <a:r>
              <a:rPr lang="en" dirty="0"/>
              <a:t>équipe (Flush Hand Studio)</a:t>
            </a:r>
            <a:endParaRPr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654ACDD-9F50-281D-5FF2-28228E9F7BF5}"/>
              </a:ext>
            </a:extLst>
          </p:cNvPr>
          <p:cNvGrpSpPr/>
          <p:nvPr/>
        </p:nvGrpSpPr>
        <p:grpSpPr>
          <a:xfrm>
            <a:off x="607132" y="846734"/>
            <a:ext cx="1711300" cy="2385875"/>
            <a:chOff x="287641" y="181538"/>
            <a:chExt cx="2462508" cy="3433200"/>
          </a:xfrm>
        </p:grpSpPr>
        <p:pic>
          <p:nvPicPr>
            <p:cNvPr id="10" name="Image 9" descr="Une image contenant cadre photo, Rectangle, capture d’écran, art&#10;&#10;Description générée automatiquement">
              <a:extLst>
                <a:ext uri="{FF2B5EF4-FFF2-40B4-BE49-F238E27FC236}">
                  <a16:creationId xmlns:a16="http://schemas.microsoft.com/office/drawing/2014/main" id="{48F03361-D90A-6949-4285-44945718C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641" y="181538"/>
              <a:ext cx="2462508" cy="343320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218FAC2-87AC-6606-FAC7-33D6640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73445" y="1077546"/>
              <a:ext cx="1085064" cy="1630392"/>
            </a:xfrm>
            <a:prstGeom prst="rect">
              <a:avLst/>
            </a:prstGeom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B8D9823-7FD1-FBB5-212D-D84D7B206BB3}"/>
              </a:ext>
            </a:extLst>
          </p:cNvPr>
          <p:cNvGrpSpPr/>
          <p:nvPr/>
        </p:nvGrpSpPr>
        <p:grpSpPr>
          <a:xfrm>
            <a:off x="2157370" y="1427902"/>
            <a:ext cx="1711300" cy="2385875"/>
            <a:chOff x="2110977" y="181538"/>
            <a:chExt cx="2462508" cy="3433200"/>
          </a:xfrm>
        </p:grpSpPr>
        <p:pic>
          <p:nvPicPr>
            <p:cNvPr id="13" name="Image 12" descr="Une image contenant cadre photo, Rectangle, capture d’écran, art&#10;&#10;Description générée automatiquement">
              <a:extLst>
                <a:ext uri="{FF2B5EF4-FFF2-40B4-BE49-F238E27FC236}">
                  <a16:creationId xmlns:a16="http://schemas.microsoft.com/office/drawing/2014/main" id="{6E76D138-679C-030C-2015-4817D91D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0977" y="181538"/>
              <a:ext cx="2462508" cy="343320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FE72A41-AC18-C193-CB9F-7B32303DF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796781" y="1068819"/>
              <a:ext cx="1085063" cy="1630392"/>
            </a:xfrm>
            <a:prstGeom prst="rect">
              <a:avLst/>
            </a:prstGeom>
          </p:spPr>
        </p:pic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8FEB9A20-61E8-1AD5-7EFE-4F6E78ABC579}"/>
              </a:ext>
            </a:extLst>
          </p:cNvPr>
          <p:cNvGrpSpPr/>
          <p:nvPr/>
        </p:nvGrpSpPr>
        <p:grpSpPr>
          <a:xfrm>
            <a:off x="5257846" y="1432791"/>
            <a:ext cx="1711300" cy="2385875"/>
            <a:chOff x="3931345" y="183882"/>
            <a:chExt cx="2462508" cy="3433200"/>
          </a:xfrm>
        </p:grpSpPr>
        <p:pic>
          <p:nvPicPr>
            <p:cNvPr id="14" name="Image 13" descr="Une image contenant cadre photo, Rectangle, capture d’écran, art&#10;&#10;Description générée automatiquement">
              <a:extLst>
                <a:ext uri="{FF2B5EF4-FFF2-40B4-BE49-F238E27FC236}">
                  <a16:creationId xmlns:a16="http://schemas.microsoft.com/office/drawing/2014/main" id="{7E72C72B-D01F-A61F-A27B-B3C2C31C6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1345" y="183882"/>
              <a:ext cx="2462508" cy="3433200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25D72ED-090A-1A53-BE2A-008D1C9A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18745" y="1072302"/>
              <a:ext cx="1087707" cy="1634363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079EA12-2EFB-E5B1-AE25-A037746E9B1D}"/>
              </a:ext>
            </a:extLst>
          </p:cNvPr>
          <p:cNvGrpSpPr/>
          <p:nvPr/>
        </p:nvGrpSpPr>
        <p:grpSpPr>
          <a:xfrm>
            <a:off x="6806195" y="857253"/>
            <a:ext cx="1711300" cy="2385875"/>
            <a:chOff x="5777306" y="183882"/>
            <a:chExt cx="2462508" cy="3433200"/>
          </a:xfrm>
        </p:grpSpPr>
        <p:pic>
          <p:nvPicPr>
            <p:cNvPr id="19" name="Image 18" descr="Une image contenant cadre photo, Rectangle, capture d’écran, art&#10;&#10;Description générée automatiquement">
              <a:extLst>
                <a:ext uri="{FF2B5EF4-FFF2-40B4-BE49-F238E27FC236}">
                  <a16:creationId xmlns:a16="http://schemas.microsoft.com/office/drawing/2014/main" id="{F3586C0F-5173-B7D8-FC6F-57EB1DDBC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7306" y="183882"/>
              <a:ext cx="2462508" cy="34332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92DA5E2-85FA-5F3F-1731-8967057A1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464707" y="1077546"/>
              <a:ext cx="1085064" cy="1631802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B7CEA2BA-D2A5-FF49-0DDE-BC8CEAAC4A32}"/>
              </a:ext>
            </a:extLst>
          </p:cNvPr>
          <p:cNvGrpSpPr/>
          <p:nvPr/>
        </p:nvGrpSpPr>
        <p:grpSpPr>
          <a:xfrm>
            <a:off x="3707608" y="857253"/>
            <a:ext cx="1711300" cy="2385875"/>
            <a:chOff x="5826201" y="1929548"/>
            <a:chExt cx="2462508" cy="3433200"/>
          </a:xfrm>
        </p:grpSpPr>
        <p:pic>
          <p:nvPicPr>
            <p:cNvPr id="20" name="Image 19" descr="Une image contenant cadre photo, Rectangle, capture d’écran, art&#10;&#10;Description générée automatiquement">
              <a:extLst>
                <a:ext uri="{FF2B5EF4-FFF2-40B4-BE49-F238E27FC236}">
                  <a16:creationId xmlns:a16="http://schemas.microsoft.com/office/drawing/2014/main" id="{6DC71923-0C18-D49C-155E-9BD6CDE30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6201" y="1929548"/>
              <a:ext cx="2462508" cy="34332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D3BE383-F110-35FE-D110-BB18EE7C0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14923" y="2815672"/>
              <a:ext cx="1085064" cy="1630392"/>
            </a:xfrm>
            <a:prstGeom prst="rect">
              <a:avLst/>
            </a:prstGeom>
          </p:spPr>
        </p:pic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79286D00-088A-C22D-1943-876DD3CF7D24}"/>
              </a:ext>
            </a:extLst>
          </p:cNvPr>
          <p:cNvSpPr txBox="1"/>
          <p:nvPr/>
        </p:nvSpPr>
        <p:spPr>
          <a:xfrm>
            <a:off x="788912" y="2969284"/>
            <a:ext cx="130949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ADRIEN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Art </a:t>
            </a:r>
            <a:r>
              <a:rPr lang="fr-FR" sz="1200" dirty="0" err="1">
                <a:solidFill>
                  <a:schemeClr val="tx1"/>
                </a:solidFill>
                <a:latin typeface="Cutive Mono" panose="020B0604020202020204" charset="0"/>
              </a:rPr>
              <a:t>Director</a:t>
            </a:r>
            <a:endParaRPr lang="fr-FR" sz="1200" dirty="0">
              <a:solidFill>
                <a:schemeClr val="tx1"/>
              </a:solidFill>
              <a:latin typeface="Cutive Mono" panose="020B0604020202020204" charset="0"/>
            </a:endParaRP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&amp;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Lead </a:t>
            </a:r>
            <a:r>
              <a:rPr lang="fr-FR" sz="1200" dirty="0" err="1">
                <a:solidFill>
                  <a:schemeClr val="tx1"/>
                </a:solidFill>
                <a:latin typeface="Cutive Mono" panose="020B0604020202020204" charset="0"/>
              </a:rPr>
              <a:t>Level</a:t>
            </a:r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 Designer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9012676-9C2C-E9F0-E3F8-3BE2658ABD04}"/>
              </a:ext>
            </a:extLst>
          </p:cNvPr>
          <p:cNvSpPr txBox="1"/>
          <p:nvPr/>
        </p:nvSpPr>
        <p:spPr>
          <a:xfrm>
            <a:off x="3907566" y="2969284"/>
            <a:ext cx="130949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LAETITIA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Lead Web </a:t>
            </a:r>
            <a:r>
              <a:rPr lang="fr-FR" sz="1200" dirty="0" err="1">
                <a:solidFill>
                  <a:schemeClr val="tx1"/>
                </a:solidFill>
                <a:latin typeface="Cutive Mono" panose="020B0604020202020204" charset="0"/>
              </a:rPr>
              <a:t>Developer</a:t>
            </a:r>
            <a:endParaRPr lang="fr-FR" sz="1200" dirty="0">
              <a:solidFill>
                <a:schemeClr val="tx1"/>
              </a:solidFill>
              <a:latin typeface="Cutive Mono" panose="020B0604020202020204" charset="0"/>
            </a:endParaRP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&amp;</a:t>
            </a:r>
          </a:p>
          <a:p>
            <a:pPr algn="ctr"/>
            <a:r>
              <a:rPr lang="fr-FR" sz="1200" dirty="0" err="1">
                <a:solidFill>
                  <a:schemeClr val="tx1"/>
                </a:solidFill>
                <a:latin typeface="Cutive Mono" panose="020B0604020202020204" charset="0"/>
              </a:rPr>
              <a:t>Artistic</a:t>
            </a:r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 Support Lead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CF5853F1-F63B-EA9C-0633-BBDB71AF8F3C}"/>
              </a:ext>
            </a:extLst>
          </p:cNvPr>
          <p:cNvSpPr txBox="1"/>
          <p:nvPr/>
        </p:nvSpPr>
        <p:spPr>
          <a:xfrm>
            <a:off x="7010070" y="2969284"/>
            <a:ext cx="1309494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EMMA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Creative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&amp;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AI </a:t>
            </a:r>
            <a:r>
              <a:rPr lang="fr-FR" sz="1200" dirty="0" err="1">
                <a:solidFill>
                  <a:schemeClr val="tx1"/>
                </a:solidFill>
                <a:latin typeface="Cutive Mono" panose="020B0604020202020204" charset="0"/>
              </a:rPr>
              <a:t>Systems</a:t>
            </a:r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Cutive Mono" panose="020B0604020202020204" charset="0"/>
              </a:rPr>
              <a:t>Director</a:t>
            </a:r>
            <a:endParaRPr lang="fr-FR" sz="1200" dirty="0">
              <a:solidFill>
                <a:schemeClr val="tx1"/>
              </a:solidFill>
              <a:latin typeface="Cutive Mono" panose="020B0604020202020204" charset="0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A0862A62-1733-331F-60C7-D84377DF8D5E}"/>
              </a:ext>
            </a:extLst>
          </p:cNvPr>
          <p:cNvSpPr txBox="1"/>
          <p:nvPr/>
        </p:nvSpPr>
        <p:spPr>
          <a:xfrm>
            <a:off x="2153314" y="3566065"/>
            <a:ext cx="1715356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LEO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Project Leader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&amp;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Interface and </a:t>
            </a:r>
            <a:r>
              <a:rPr lang="fr-FR" sz="1200" dirty="0" err="1">
                <a:solidFill>
                  <a:schemeClr val="tx1"/>
                </a:solidFill>
                <a:latin typeface="Cutive Mono" panose="020B0604020202020204" charset="0"/>
              </a:rPr>
              <a:t>Features</a:t>
            </a:r>
            <a:endParaRPr lang="fr-FR" sz="1200" dirty="0">
              <a:solidFill>
                <a:schemeClr val="tx1"/>
              </a:solidFill>
              <a:latin typeface="Cutive Mono" panose="020B0604020202020204" charset="0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1194814-FBFB-D21B-0D00-7CDDCE2CFC39}"/>
              </a:ext>
            </a:extLst>
          </p:cNvPr>
          <p:cNvSpPr txBox="1"/>
          <p:nvPr/>
        </p:nvSpPr>
        <p:spPr>
          <a:xfrm>
            <a:off x="5420795" y="3566065"/>
            <a:ext cx="138540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DORIA</a:t>
            </a:r>
            <a:endParaRPr lang="fr-FR" dirty="0">
              <a:solidFill>
                <a:schemeClr val="tx1"/>
              </a:solidFill>
            </a:endParaRPr>
          </a:p>
          <a:p>
            <a:pPr algn="ctr"/>
            <a:r>
              <a:rPr lang="fr-FR" sz="1200" dirty="0" err="1">
                <a:solidFill>
                  <a:schemeClr val="tx1"/>
                </a:solidFill>
                <a:latin typeface="Cutive Mono" panose="020B0604020202020204" charset="0"/>
              </a:rPr>
              <a:t>Technical</a:t>
            </a:r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 </a:t>
            </a:r>
            <a:r>
              <a:rPr lang="fr-FR" sz="1200" dirty="0" err="1">
                <a:solidFill>
                  <a:schemeClr val="tx1"/>
                </a:solidFill>
                <a:latin typeface="Cutive Mono" panose="020B0604020202020204" charset="0"/>
              </a:rPr>
              <a:t>Director</a:t>
            </a:r>
            <a:endParaRPr lang="fr-FR" sz="1200" dirty="0">
              <a:solidFill>
                <a:schemeClr val="tx1"/>
              </a:solidFill>
              <a:latin typeface="Cutive Mono" panose="020B0604020202020204" charset="0"/>
            </a:endParaRP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&amp;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  <a:latin typeface="Cutive Mono" panose="020B0604020202020204" charset="0"/>
              </a:rPr>
              <a:t>Communication Manager</a:t>
            </a:r>
          </a:p>
        </p:txBody>
      </p:sp>
    </p:spTree>
    <p:extLst>
      <p:ext uri="{BB962C8B-B14F-4D97-AF65-F5344CB8AC3E}">
        <p14:creationId xmlns:p14="http://schemas.microsoft.com/office/powerpoint/2010/main" val="360392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D651AB4-E23D-EB6E-1C4B-D739F13D7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76" y="1078758"/>
            <a:ext cx="4409946" cy="272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5" name="Google Shape;2565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Les bénéfices du projet</a:t>
            </a:r>
            <a:endParaRPr dirty="0"/>
          </a:p>
        </p:txBody>
      </p:sp>
      <p:sp>
        <p:nvSpPr>
          <p:cNvPr id="2566" name="Google Shape;2566;p67"/>
          <p:cNvSpPr txBox="1"/>
          <p:nvPr/>
        </p:nvSpPr>
        <p:spPr>
          <a:xfrm>
            <a:off x="5919429" y="2110050"/>
            <a:ext cx="2836542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Utilisation de nouveaux logiciels (Unity, Blender, Rider)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67" name="Google Shape;2567;p67"/>
          <p:cNvSpPr txBox="1"/>
          <p:nvPr/>
        </p:nvSpPr>
        <p:spPr>
          <a:xfrm>
            <a:off x="6244500" y="1457190"/>
            <a:ext cx="2186400" cy="88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GESTION DE RESSOURCES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68" name="Google Shape;2568;p67"/>
          <p:cNvSpPr txBox="1"/>
          <p:nvPr/>
        </p:nvSpPr>
        <p:spPr>
          <a:xfrm>
            <a:off x="8944570" y="3566763"/>
            <a:ext cx="1163986" cy="40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Venus is the second planet from the Sun</a:t>
            </a:r>
            <a:endParaRPr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69" name="Google Shape;2569;p67"/>
          <p:cNvSpPr txBox="1"/>
          <p:nvPr/>
        </p:nvSpPr>
        <p:spPr>
          <a:xfrm>
            <a:off x="6244500" y="3336217"/>
            <a:ext cx="2186400" cy="92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GESTION DE PROJET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70" name="Google Shape;2570;p67"/>
          <p:cNvSpPr txBox="1"/>
          <p:nvPr/>
        </p:nvSpPr>
        <p:spPr>
          <a:xfrm>
            <a:off x="588818" y="4041249"/>
            <a:ext cx="2435534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Design, narration, web, modélisation 3D, communication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71" name="Google Shape;2571;p67"/>
          <p:cNvSpPr txBox="1"/>
          <p:nvPr/>
        </p:nvSpPr>
        <p:spPr>
          <a:xfrm>
            <a:off x="588818" y="3312136"/>
            <a:ext cx="2435534" cy="914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NOUVELLES COMPÉTENCES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72" name="Google Shape;2572;p67"/>
          <p:cNvSpPr txBox="1"/>
          <p:nvPr/>
        </p:nvSpPr>
        <p:spPr>
          <a:xfrm>
            <a:off x="387927" y="1998001"/>
            <a:ext cx="2837316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Apprentissage de nouveaux outils fonctionnels (C#, HTML)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73" name="Google Shape;2573;p67"/>
          <p:cNvSpPr txBox="1"/>
          <p:nvPr/>
        </p:nvSpPr>
        <p:spPr>
          <a:xfrm flipH="1">
            <a:off x="477982" y="1556639"/>
            <a:ext cx="2656818" cy="53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PROGRAMMATION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75" name="Google Shape;2575;p67"/>
          <p:cNvSpPr txBox="1"/>
          <p:nvPr/>
        </p:nvSpPr>
        <p:spPr>
          <a:xfrm>
            <a:off x="6244500" y="1163075"/>
            <a:ext cx="21864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10%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76" name="Google Shape;2576;p67"/>
          <p:cNvSpPr txBox="1"/>
          <p:nvPr/>
        </p:nvSpPr>
        <p:spPr>
          <a:xfrm>
            <a:off x="6244500" y="3005850"/>
            <a:ext cx="21864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20%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77" name="Google Shape;2577;p67"/>
          <p:cNvSpPr txBox="1"/>
          <p:nvPr/>
        </p:nvSpPr>
        <p:spPr>
          <a:xfrm>
            <a:off x="713354" y="3009453"/>
            <a:ext cx="21864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25%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78" name="Google Shape;2578;p67"/>
          <p:cNvSpPr txBox="1"/>
          <p:nvPr/>
        </p:nvSpPr>
        <p:spPr>
          <a:xfrm flipH="1">
            <a:off x="713266" y="1158775"/>
            <a:ext cx="21864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45%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79" name="Google Shape;2579;p67"/>
          <p:cNvSpPr/>
          <p:nvPr/>
        </p:nvSpPr>
        <p:spPr>
          <a:xfrm>
            <a:off x="4060075" y="2715700"/>
            <a:ext cx="63300" cy="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67"/>
          <p:cNvSpPr/>
          <p:nvPr/>
        </p:nvSpPr>
        <p:spPr>
          <a:xfrm>
            <a:off x="4288500" y="2059600"/>
            <a:ext cx="63300" cy="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67"/>
          <p:cNvSpPr/>
          <p:nvPr/>
        </p:nvSpPr>
        <p:spPr>
          <a:xfrm>
            <a:off x="4792200" y="2059600"/>
            <a:ext cx="63300" cy="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67"/>
          <p:cNvSpPr/>
          <p:nvPr/>
        </p:nvSpPr>
        <p:spPr>
          <a:xfrm>
            <a:off x="5020975" y="2715700"/>
            <a:ext cx="63300" cy="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83" name="Google Shape;2583;p67"/>
          <p:cNvCxnSpPr>
            <a:cxnSpLocks/>
          </p:cNvCxnSpPr>
          <p:nvPr/>
        </p:nvCxnSpPr>
        <p:spPr>
          <a:xfrm>
            <a:off x="2305049" y="1386235"/>
            <a:ext cx="1536700" cy="42345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85" name="Google Shape;2585;p67"/>
          <p:cNvCxnSpPr>
            <a:cxnSpLocks/>
          </p:cNvCxnSpPr>
          <p:nvPr/>
        </p:nvCxnSpPr>
        <p:spPr>
          <a:xfrm rot="10800000" flipV="1">
            <a:off x="4959350" y="1311637"/>
            <a:ext cx="1911350" cy="32167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86" name="Google Shape;2586;p67"/>
          <p:cNvCxnSpPr>
            <a:cxnSpLocks/>
          </p:cNvCxnSpPr>
          <p:nvPr/>
        </p:nvCxnSpPr>
        <p:spPr>
          <a:xfrm rot="10800000">
            <a:off x="5594350" y="2571750"/>
            <a:ext cx="1276350" cy="59015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584" name="Google Shape;2584;p67"/>
          <p:cNvCxnSpPr>
            <a:cxnSpLocks/>
          </p:cNvCxnSpPr>
          <p:nvPr/>
        </p:nvCxnSpPr>
        <p:spPr>
          <a:xfrm>
            <a:off x="2305049" y="3161905"/>
            <a:ext cx="2210651" cy="33558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2566;p67">
            <a:extLst>
              <a:ext uri="{FF2B5EF4-FFF2-40B4-BE49-F238E27FC236}">
                <a16:creationId xmlns:a16="http://schemas.microsoft.com/office/drawing/2014/main" id="{6041E900-30CC-255D-7F2A-2A6A097D5479}"/>
              </a:ext>
            </a:extLst>
          </p:cNvPr>
          <p:cNvSpPr txBox="1"/>
          <p:nvPr/>
        </p:nvSpPr>
        <p:spPr>
          <a:xfrm>
            <a:off x="5919429" y="4064742"/>
            <a:ext cx="2836542" cy="7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Organisation en équipe avec méthodologie agile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(GitHub, Kanban)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Inspirations notables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B7D325C-77C0-162E-2496-682ADF36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287" y="4114294"/>
            <a:ext cx="804742" cy="8047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6993034-8317-0065-9B56-A21C7EB08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06" y="1540709"/>
            <a:ext cx="2610972" cy="1468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84699A-9209-AD4C-3325-43F36327D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5" y="2645623"/>
            <a:ext cx="2610969" cy="14686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B322D1-0ACE-4AEC-6980-8AE67CBEB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7"/>
          <a:stretch/>
        </p:blipFill>
        <p:spPr bwMode="auto">
          <a:xfrm>
            <a:off x="316721" y="1540709"/>
            <a:ext cx="2610972" cy="14686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D4C8045-CFD8-DDFF-068B-2C9CEE24FC8D}"/>
              </a:ext>
            </a:extLst>
          </p:cNvPr>
          <p:cNvSpPr txBox="1"/>
          <p:nvPr/>
        </p:nvSpPr>
        <p:spPr>
          <a:xfrm>
            <a:off x="316721" y="3100171"/>
            <a:ext cx="261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/>
                </a:solidFill>
                <a:latin typeface="Cutive Mono" panose="020B0604020202020204" charset="0"/>
              </a:rPr>
              <a:t>PHASMOPHOBIA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786E07-2E1C-936F-721D-99A722098441}"/>
              </a:ext>
            </a:extLst>
          </p:cNvPr>
          <p:cNvSpPr txBox="1"/>
          <p:nvPr/>
        </p:nvSpPr>
        <p:spPr>
          <a:xfrm>
            <a:off x="6216306" y="3100171"/>
            <a:ext cx="261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/>
                </a:solidFill>
                <a:latin typeface="Cutive Mono" panose="020B0604020202020204" charset="0"/>
              </a:rPr>
              <a:t>GRANNY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C0081B4-05A4-953E-6326-101752D21FD3}"/>
              </a:ext>
            </a:extLst>
          </p:cNvPr>
          <p:cNvSpPr txBox="1"/>
          <p:nvPr/>
        </p:nvSpPr>
        <p:spPr>
          <a:xfrm>
            <a:off x="3266515" y="4165565"/>
            <a:ext cx="261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/>
                </a:solidFill>
                <a:latin typeface="Cutive Mono" panose="020B0604020202020204" charset="0"/>
              </a:rPr>
              <a:t>VISAGE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64"/>
          <p:cNvSpPr txBox="1">
            <a:spLocks noGrp="1"/>
          </p:cNvSpPr>
          <p:nvPr>
            <p:ph type="title"/>
          </p:nvPr>
        </p:nvSpPr>
        <p:spPr>
          <a:xfrm>
            <a:off x="748145" y="445025"/>
            <a:ext cx="764761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Principes proches &amp; nouveaux</a:t>
            </a:r>
            <a:endParaRPr dirty="0"/>
          </a:p>
        </p:txBody>
      </p:sp>
      <p:sp>
        <p:nvSpPr>
          <p:cNvPr id="2496" name="Google Shape;2496;p64"/>
          <p:cNvSpPr txBox="1"/>
          <p:nvPr/>
        </p:nvSpPr>
        <p:spPr>
          <a:xfrm>
            <a:off x="1600200" y="1845843"/>
            <a:ext cx="280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// Phasmophobia</a:t>
            </a:r>
            <a:b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</a:b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Symbol" panose="05050102010706020507" pitchFamily="18" charset="2"/>
              </a:rPr>
              <a:t> Sentiment de liberté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497" name="Google Shape;2497;p64"/>
          <p:cNvSpPr txBox="1"/>
          <p:nvPr/>
        </p:nvSpPr>
        <p:spPr>
          <a:xfrm>
            <a:off x="4821382" y="1845843"/>
            <a:ext cx="2641036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// Visage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Symbol" panose="05050102010706020507" pitchFamily="18" charset="2"/>
              </a:rPr>
              <a:t></a:t>
            </a: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 </a:t>
            </a:r>
            <a:r>
              <a:rPr lang="fr-FR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O</a:t>
            </a: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bjectifs explicites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498" name="Google Shape;2498;p64"/>
          <p:cNvSpPr txBox="1"/>
          <p:nvPr/>
        </p:nvSpPr>
        <p:spPr>
          <a:xfrm>
            <a:off x="282212" y="3339093"/>
            <a:ext cx="2968486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// Studio Dark Picture</a:t>
            </a:r>
            <a:b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</a:b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Symbol" panose="05050102010706020507" pitchFamily="18" charset="2"/>
              </a:rPr>
              <a:t> Le joueur a un rôle désisif dans l’histoire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499" name="Google Shape;2499;p64"/>
          <p:cNvSpPr txBox="1"/>
          <p:nvPr/>
        </p:nvSpPr>
        <p:spPr>
          <a:xfrm>
            <a:off x="3500850" y="3339093"/>
            <a:ext cx="21357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Idée originale</a:t>
            </a:r>
            <a:b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</a:b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Symbol" panose="05050102010706020507" pitchFamily="18" charset="2"/>
              </a:rPr>
              <a:t> Fil rouge qui guide le joueur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00" name="Google Shape;2500;p64"/>
          <p:cNvSpPr txBox="1"/>
          <p:nvPr/>
        </p:nvSpPr>
        <p:spPr>
          <a:xfrm>
            <a:off x="5777345" y="3339096"/>
            <a:ext cx="310112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// Phasmophobia</a:t>
            </a:r>
            <a:b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</a:b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Symbol" panose="05050102010706020507" pitchFamily="18" charset="2"/>
              </a:rPr>
              <a:t> Possibilités diverses d’interactions originales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01" name="Google Shape;2501;p64"/>
          <p:cNvSpPr txBox="1"/>
          <p:nvPr/>
        </p:nvSpPr>
        <p:spPr>
          <a:xfrm>
            <a:off x="1766455" y="1495625"/>
            <a:ext cx="247129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Exploration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02" name="Google Shape;2502;p64"/>
          <p:cNvSpPr txBox="1"/>
          <p:nvPr/>
        </p:nvSpPr>
        <p:spPr>
          <a:xfrm>
            <a:off x="5074050" y="1495625"/>
            <a:ext cx="2135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Enigmes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03" name="Google Shape;2503;p64"/>
          <p:cNvSpPr txBox="1"/>
          <p:nvPr/>
        </p:nvSpPr>
        <p:spPr>
          <a:xfrm>
            <a:off x="282212" y="2985900"/>
            <a:ext cx="2968486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Choix narratifs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04" name="Google Shape;2504;p64"/>
          <p:cNvSpPr txBox="1"/>
          <p:nvPr/>
        </p:nvSpPr>
        <p:spPr>
          <a:xfrm>
            <a:off x="3500850" y="2985900"/>
            <a:ext cx="2135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Poker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05" name="Google Shape;2505;p64"/>
          <p:cNvSpPr txBox="1"/>
          <p:nvPr/>
        </p:nvSpPr>
        <p:spPr>
          <a:xfrm>
            <a:off x="6185615" y="2985900"/>
            <a:ext cx="238386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Vocalisation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cxnSp>
        <p:nvCxnSpPr>
          <p:cNvPr id="2506" name="Google Shape;2506;p64"/>
          <p:cNvCxnSpPr>
            <a:cxnSpLocks/>
            <a:stCxn id="2502" idx="3"/>
            <a:endCxn id="2503" idx="0"/>
          </p:cNvCxnSpPr>
          <p:nvPr/>
        </p:nvCxnSpPr>
        <p:spPr>
          <a:xfrm flipH="1">
            <a:off x="1766455" y="1709825"/>
            <a:ext cx="5443295" cy="1276075"/>
          </a:xfrm>
          <a:prstGeom prst="bentConnector4">
            <a:avLst>
              <a:gd name="adj1" fmla="val -12218"/>
              <a:gd name="adj2" fmla="val 817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7" name="Google Shape;2507;p64"/>
          <p:cNvCxnSpPr>
            <a:cxnSpLocks/>
            <a:stCxn id="2502" idx="1"/>
            <a:endCxn id="2501" idx="3"/>
          </p:cNvCxnSpPr>
          <p:nvPr/>
        </p:nvCxnSpPr>
        <p:spPr>
          <a:xfrm flipH="1">
            <a:off x="4237745" y="1709825"/>
            <a:ext cx="8363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8" name="Google Shape;2508;p64"/>
          <p:cNvCxnSpPr>
            <a:cxnSpLocks/>
            <a:stCxn id="2503" idx="3"/>
          </p:cNvCxnSpPr>
          <p:nvPr/>
        </p:nvCxnSpPr>
        <p:spPr>
          <a:xfrm>
            <a:off x="3250698" y="3200100"/>
            <a:ext cx="50388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9" name="Google Shape;2509;p64"/>
          <p:cNvCxnSpPr>
            <a:cxnSpLocks/>
            <a:stCxn id="2504" idx="3"/>
            <a:endCxn id="2505" idx="1"/>
          </p:cNvCxnSpPr>
          <p:nvPr/>
        </p:nvCxnSpPr>
        <p:spPr>
          <a:xfrm>
            <a:off x="5636550" y="3200100"/>
            <a:ext cx="5490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60"/>
          <p:cNvSpPr txBox="1">
            <a:spLocks noGrp="1"/>
          </p:cNvSpPr>
          <p:nvPr>
            <p:ph type="title"/>
          </p:nvPr>
        </p:nvSpPr>
        <p:spPr>
          <a:xfrm>
            <a:off x="0" y="964250"/>
            <a:ext cx="9144000" cy="741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Site Web &amp; Communication</a:t>
            </a:r>
            <a:endParaRPr dirty="0"/>
          </a:p>
        </p:txBody>
      </p:sp>
      <p:sp>
        <p:nvSpPr>
          <p:cNvPr id="2252" name="Google Shape;2252;p60"/>
          <p:cNvSpPr txBox="1">
            <a:spLocks noGrp="1"/>
          </p:cNvSpPr>
          <p:nvPr>
            <p:ph type="subTitle" idx="1"/>
          </p:nvPr>
        </p:nvSpPr>
        <p:spPr>
          <a:xfrm>
            <a:off x="2430521" y="2006251"/>
            <a:ext cx="4282958" cy="1338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tx1"/>
              </a:buClr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SITE INTERNET</a:t>
            </a:r>
            <a:endParaRPr lang="fr-FR" i="0" dirty="0">
              <a:solidFill>
                <a:schemeClr val="tx1"/>
              </a:solidFill>
              <a:effectLst/>
              <a:latin typeface="Special Elite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fr-FR" b="0" i="0" dirty="0">
                <a:solidFill>
                  <a:schemeClr val="tx1"/>
                </a:solidFill>
                <a:effectLst/>
                <a:latin typeface="Cutive Mono" panose="020B0604020202020204" charset="0"/>
              </a:rPr>
              <a:t>www.bit.ly/WeDontSeeSharpGame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br>
              <a:rPr lang="fr-FR" b="0" i="0" dirty="0">
                <a:solidFill>
                  <a:schemeClr val="tx1"/>
                </a:solidFill>
                <a:effectLst/>
                <a:latin typeface="Cutive Mono" panose="020B0604020202020204" charset="0"/>
              </a:rPr>
            </a:b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INSTAGRAM</a:t>
            </a:r>
            <a:endParaRPr lang="fr-FR" b="0" i="0" dirty="0">
              <a:solidFill>
                <a:schemeClr val="tx1"/>
              </a:solidFill>
              <a:effectLst/>
              <a:latin typeface="Special Elite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fr-FR" b="0" i="0" dirty="0">
                <a:solidFill>
                  <a:schemeClr val="tx1"/>
                </a:solidFill>
                <a:effectLst/>
                <a:latin typeface="Cutive Mono" panose="020B0604020202020204" charset="0"/>
              </a:rPr>
              <a:t>www.instagram.com/flush_hand_studio</a:t>
            </a:r>
            <a:endParaRPr dirty="0">
              <a:solidFill>
                <a:schemeClr val="tx1"/>
              </a:solidFill>
              <a:latin typeface="Cutive Mono" panose="020B0604020202020204" charset="0"/>
            </a:endParaRPr>
          </a:p>
        </p:txBody>
      </p:sp>
      <p:grpSp>
        <p:nvGrpSpPr>
          <p:cNvPr id="2259" name="Google Shape;2259;p60"/>
          <p:cNvGrpSpPr/>
          <p:nvPr/>
        </p:nvGrpSpPr>
        <p:grpSpPr>
          <a:xfrm>
            <a:off x="749571" y="4086725"/>
            <a:ext cx="4992742" cy="271162"/>
            <a:chOff x="749571" y="4086725"/>
            <a:chExt cx="4992742" cy="271162"/>
          </a:xfrm>
        </p:grpSpPr>
        <p:sp>
          <p:nvSpPr>
            <p:cNvPr id="2260" name="Google Shape;2260;p60"/>
            <p:cNvSpPr/>
            <p:nvPr/>
          </p:nvSpPr>
          <p:spPr>
            <a:xfrm rot="10800000">
              <a:off x="4398339" y="4288038"/>
              <a:ext cx="514591" cy="17825"/>
            </a:xfrm>
            <a:custGeom>
              <a:avLst/>
              <a:gdLst/>
              <a:ahLst/>
              <a:cxnLst/>
              <a:rect l="l" t="t" r="r" b="b"/>
              <a:pathLst>
                <a:path w="8438" h="713" extrusionOk="0">
                  <a:moveTo>
                    <a:pt x="1" y="0"/>
                  </a:moveTo>
                  <a:lnTo>
                    <a:pt x="8438" y="0"/>
                  </a:lnTo>
                  <a:lnTo>
                    <a:pt x="843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 rot="10800000">
              <a:off x="4303129" y="4340038"/>
              <a:ext cx="1439185" cy="17850"/>
            </a:xfrm>
            <a:custGeom>
              <a:avLst/>
              <a:gdLst/>
              <a:ahLst/>
              <a:cxnLst/>
              <a:rect l="l" t="t" r="r" b="b"/>
              <a:pathLst>
                <a:path w="23599" h="714" extrusionOk="0">
                  <a:moveTo>
                    <a:pt x="1" y="1"/>
                  </a:moveTo>
                  <a:lnTo>
                    <a:pt x="23598" y="1"/>
                  </a:lnTo>
                  <a:lnTo>
                    <a:pt x="2359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2" name="Google Shape;2262;p60"/>
            <p:cNvGrpSpPr/>
            <p:nvPr/>
          </p:nvGrpSpPr>
          <p:grpSpPr>
            <a:xfrm>
              <a:off x="749571" y="4086725"/>
              <a:ext cx="4658029" cy="201325"/>
              <a:chOff x="713246" y="4445275"/>
              <a:chExt cx="4658029" cy="201325"/>
            </a:xfrm>
          </p:grpSpPr>
          <p:sp>
            <p:nvSpPr>
              <p:cNvPr id="2263" name="Google Shape;2263;p60"/>
              <p:cNvSpPr/>
              <p:nvPr/>
            </p:nvSpPr>
            <p:spPr>
              <a:xfrm rot="10800000">
                <a:off x="1142442" y="4633746"/>
                <a:ext cx="3126100" cy="12854"/>
              </a:xfrm>
              <a:custGeom>
                <a:avLst/>
                <a:gdLst/>
                <a:ahLst/>
                <a:cxnLst/>
                <a:rect l="l" t="t" r="r" b="b"/>
                <a:pathLst>
                  <a:path w="46580" h="695" extrusionOk="0">
                    <a:moveTo>
                      <a:pt x="1" y="1"/>
                    </a:moveTo>
                    <a:lnTo>
                      <a:pt x="46579" y="1"/>
                    </a:lnTo>
                    <a:lnTo>
                      <a:pt x="46579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60"/>
              <p:cNvSpPr/>
              <p:nvPr/>
            </p:nvSpPr>
            <p:spPr>
              <a:xfrm rot="10800000">
                <a:off x="2993745" y="4561779"/>
                <a:ext cx="2065991" cy="13205"/>
              </a:xfrm>
              <a:custGeom>
                <a:avLst/>
                <a:gdLst/>
                <a:ahLst/>
                <a:cxnLst/>
                <a:rect l="l" t="t" r="r" b="b"/>
                <a:pathLst>
                  <a:path w="30784" h="714" extrusionOk="0">
                    <a:moveTo>
                      <a:pt x="1" y="1"/>
                    </a:moveTo>
                    <a:lnTo>
                      <a:pt x="30783" y="1"/>
                    </a:lnTo>
                    <a:lnTo>
                      <a:pt x="30783" y="713"/>
                    </a:lnTo>
                    <a:lnTo>
                      <a:pt x="1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60"/>
              <p:cNvSpPr/>
              <p:nvPr/>
            </p:nvSpPr>
            <p:spPr>
              <a:xfrm rot="10800000">
                <a:off x="3786212" y="4512618"/>
                <a:ext cx="1585063" cy="13205"/>
              </a:xfrm>
              <a:custGeom>
                <a:avLst/>
                <a:gdLst/>
                <a:ahLst/>
                <a:cxnLst/>
                <a:rect l="l" t="t" r="r" b="b"/>
                <a:pathLst>
                  <a:path w="23618" h="714" extrusionOk="0">
                    <a:moveTo>
                      <a:pt x="0" y="1"/>
                    </a:moveTo>
                    <a:lnTo>
                      <a:pt x="23617" y="1"/>
                    </a:lnTo>
                    <a:lnTo>
                      <a:pt x="23617" y="714"/>
                    </a:lnTo>
                    <a:lnTo>
                      <a:pt x="0" y="71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60"/>
              <p:cNvSpPr/>
              <p:nvPr/>
            </p:nvSpPr>
            <p:spPr>
              <a:xfrm rot="10800000">
                <a:off x="3492794" y="4574967"/>
                <a:ext cx="1601841" cy="13205"/>
              </a:xfrm>
              <a:custGeom>
                <a:avLst/>
                <a:gdLst/>
                <a:ahLst/>
                <a:cxnLst/>
                <a:rect l="l" t="t" r="r" b="b"/>
                <a:pathLst>
                  <a:path w="23868" h="714" extrusionOk="0">
                    <a:moveTo>
                      <a:pt x="1" y="1"/>
                    </a:moveTo>
                    <a:lnTo>
                      <a:pt x="23868" y="1"/>
                    </a:lnTo>
                    <a:lnTo>
                      <a:pt x="23868" y="714"/>
                    </a:lnTo>
                    <a:lnTo>
                      <a:pt x="1" y="71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60"/>
              <p:cNvSpPr/>
              <p:nvPr/>
            </p:nvSpPr>
            <p:spPr>
              <a:xfrm rot="10800000">
                <a:off x="713246" y="4445275"/>
                <a:ext cx="1913377" cy="13205"/>
              </a:xfrm>
              <a:custGeom>
                <a:avLst/>
                <a:gdLst/>
                <a:ahLst/>
                <a:cxnLst/>
                <a:rect l="l" t="t" r="r" b="b"/>
                <a:pathLst>
                  <a:path w="28510" h="714" extrusionOk="0">
                    <a:moveTo>
                      <a:pt x="0" y="1"/>
                    </a:moveTo>
                    <a:lnTo>
                      <a:pt x="28510" y="1"/>
                    </a:lnTo>
                    <a:lnTo>
                      <a:pt x="28510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60"/>
              <p:cNvSpPr/>
              <p:nvPr/>
            </p:nvSpPr>
            <p:spPr>
              <a:xfrm rot="10800000">
                <a:off x="1885835" y="4490164"/>
                <a:ext cx="566295" cy="13205"/>
              </a:xfrm>
              <a:custGeom>
                <a:avLst/>
                <a:gdLst/>
                <a:ahLst/>
                <a:cxnLst/>
                <a:rect l="l" t="t" r="r" b="b"/>
                <a:pathLst>
                  <a:path w="8438" h="714" extrusionOk="0">
                    <a:moveTo>
                      <a:pt x="1" y="0"/>
                    </a:moveTo>
                    <a:lnTo>
                      <a:pt x="8438" y="0"/>
                    </a:lnTo>
                    <a:lnTo>
                      <a:pt x="8438" y="713"/>
                    </a:lnTo>
                    <a:lnTo>
                      <a:pt x="1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60"/>
              <p:cNvSpPr/>
              <p:nvPr/>
            </p:nvSpPr>
            <p:spPr>
              <a:xfrm rot="10800000">
                <a:off x="2047376" y="4555361"/>
                <a:ext cx="567638" cy="12854"/>
              </a:xfrm>
              <a:custGeom>
                <a:avLst/>
                <a:gdLst/>
                <a:ahLst/>
                <a:cxnLst/>
                <a:rect l="l" t="t" r="r" b="b"/>
                <a:pathLst>
                  <a:path w="8458" h="695" extrusionOk="0">
                    <a:moveTo>
                      <a:pt x="1" y="1"/>
                    </a:moveTo>
                    <a:lnTo>
                      <a:pt x="8457" y="1"/>
                    </a:lnTo>
                    <a:lnTo>
                      <a:pt x="8457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70" name="Google Shape;2270;p60"/>
          <p:cNvGrpSpPr/>
          <p:nvPr/>
        </p:nvGrpSpPr>
        <p:grpSpPr>
          <a:xfrm>
            <a:off x="3351931" y="539500"/>
            <a:ext cx="3841950" cy="315950"/>
            <a:chOff x="3351931" y="539500"/>
            <a:chExt cx="3841950" cy="315950"/>
          </a:xfrm>
        </p:grpSpPr>
        <p:sp>
          <p:nvSpPr>
            <p:cNvPr id="2271" name="Google Shape;2271;p60"/>
            <p:cNvSpPr/>
            <p:nvPr/>
          </p:nvSpPr>
          <p:spPr>
            <a:xfrm rot="10800000" flipH="1">
              <a:off x="3976414" y="720100"/>
              <a:ext cx="753599" cy="17850"/>
            </a:xfrm>
            <a:custGeom>
              <a:avLst/>
              <a:gdLst/>
              <a:ahLst/>
              <a:cxnLst/>
              <a:rect l="l" t="t" r="r" b="b"/>
              <a:pathLst>
                <a:path w="24292" h="714" extrusionOk="0">
                  <a:moveTo>
                    <a:pt x="1" y="1"/>
                  </a:moveTo>
                  <a:lnTo>
                    <a:pt x="24292" y="1"/>
                  </a:lnTo>
                  <a:lnTo>
                    <a:pt x="2429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 rot="10800000" flipH="1">
              <a:off x="4239950" y="758150"/>
              <a:ext cx="754188" cy="17350"/>
            </a:xfrm>
            <a:custGeom>
              <a:avLst/>
              <a:gdLst/>
              <a:ahLst/>
              <a:cxnLst/>
              <a:rect l="l" t="t" r="r" b="b"/>
              <a:pathLst>
                <a:path w="24311" h="694" extrusionOk="0">
                  <a:moveTo>
                    <a:pt x="1" y="0"/>
                  </a:moveTo>
                  <a:lnTo>
                    <a:pt x="24311" y="0"/>
                  </a:lnTo>
                  <a:lnTo>
                    <a:pt x="24311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 rot="10800000" flipH="1">
              <a:off x="3351931" y="710950"/>
              <a:ext cx="1776069" cy="17850"/>
            </a:xfrm>
            <a:custGeom>
              <a:avLst/>
              <a:gdLst/>
              <a:ahLst/>
              <a:cxnLst/>
              <a:rect l="l" t="t" r="r" b="b"/>
              <a:pathLst>
                <a:path w="57251" h="714" extrusionOk="0">
                  <a:moveTo>
                    <a:pt x="1" y="1"/>
                  </a:moveTo>
                  <a:lnTo>
                    <a:pt x="57251" y="1"/>
                  </a:lnTo>
                  <a:lnTo>
                    <a:pt x="57251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 rot="10800000" flipH="1">
              <a:off x="5298903" y="670025"/>
              <a:ext cx="754188" cy="17825"/>
            </a:xfrm>
            <a:custGeom>
              <a:avLst/>
              <a:gdLst/>
              <a:ahLst/>
              <a:cxnLst/>
              <a:rect l="l" t="t" r="r" b="b"/>
              <a:pathLst>
                <a:path w="24311" h="713" extrusionOk="0">
                  <a:moveTo>
                    <a:pt x="0" y="0"/>
                  </a:moveTo>
                  <a:lnTo>
                    <a:pt x="24310" y="0"/>
                  </a:lnTo>
                  <a:lnTo>
                    <a:pt x="243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 rot="10800000" flipH="1">
              <a:off x="5154276" y="801975"/>
              <a:ext cx="1444997" cy="17825"/>
            </a:xfrm>
            <a:custGeom>
              <a:avLst/>
              <a:gdLst/>
              <a:ahLst/>
              <a:cxnLst/>
              <a:rect l="l" t="t" r="r" b="b"/>
              <a:pathLst>
                <a:path w="46579" h="713" extrusionOk="0">
                  <a:moveTo>
                    <a:pt x="0" y="0"/>
                  </a:moveTo>
                  <a:lnTo>
                    <a:pt x="46579" y="0"/>
                  </a:lnTo>
                  <a:lnTo>
                    <a:pt x="4657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 rot="10800000" flipH="1">
              <a:off x="4757467" y="837600"/>
              <a:ext cx="613749" cy="17850"/>
            </a:xfrm>
            <a:custGeom>
              <a:avLst/>
              <a:gdLst/>
              <a:ahLst/>
              <a:cxnLst/>
              <a:rect l="l" t="t" r="r" b="b"/>
              <a:pathLst>
                <a:path w="19784" h="714" extrusionOk="0">
                  <a:moveTo>
                    <a:pt x="1" y="1"/>
                  </a:moveTo>
                  <a:lnTo>
                    <a:pt x="19784" y="1"/>
                  </a:lnTo>
                  <a:lnTo>
                    <a:pt x="19784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 rot="10800000" flipH="1">
              <a:off x="4460458" y="655575"/>
              <a:ext cx="92664" cy="17350"/>
            </a:xfrm>
            <a:custGeom>
              <a:avLst/>
              <a:gdLst/>
              <a:ahLst/>
              <a:cxnLst/>
              <a:rect l="l" t="t" r="r" b="b"/>
              <a:pathLst>
                <a:path w="2987" h="694" extrusionOk="0">
                  <a:moveTo>
                    <a:pt x="1" y="0"/>
                  </a:moveTo>
                  <a:lnTo>
                    <a:pt x="2987" y="0"/>
                  </a:lnTo>
                  <a:lnTo>
                    <a:pt x="2987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 rot="10800000" flipH="1">
              <a:off x="4492752" y="693600"/>
              <a:ext cx="92633" cy="17375"/>
            </a:xfrm>
            <a:custGeom>
              <a:avLst/>
              <a:gdLst/>
              <a:ahLst/>
              <a:cxnLst/>
              <a:rect l="l" t="t" r="r" b="b"/>
              <a:pathLst>
                <a:path w="2986" h="695" extrusionOk="0">
                  <a:moveTo>
                    <a:pt x="0" y="1"/>
                  </a:moveTo>
                  <a:lnTo>
                    <a:pt x="2986" y="1"/>
                  </a:lnTo>
                  <a:lnTo>
                    <a:pt x="2986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 rot="10800000" flipH="1">
              <a:off x="4438959" y="545775"/>
              <a:ext cx="218150" cy="17825"/>
            </a:xfrm>
            <a:custGeom>
              <a:avLst/>
              <a:gdLst/>
              <a:ahLst/>
              <a:cxnLst/>
              <a:rect l="l" t="t" r="r" b="b"/>
              <a:pathLst>
                <a:path w="7032" h="713" extrusionOk="0">
                  <a:moveTo>
                    <a:pt x="0" y="0"/>
                  </a:moveTo>
                  <a:lnTo>
                    <a:pt x="7031" y="0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 rot="10800000" flipH="1">
              <a:off x="4220840" y="587675"/>
              <a:ext cx="218150" cy="17825"/>
            </a:xfrm>
            <a:custGeom>
              <a:avLst/>
              <a:gdLst/>
              <a:ahLst/>
              <a:cxnLst/>
              <a:rect l="l" t="t" r="r" b="b"/>
              <a:pathLst>
                <a:path w="7032" h="713" extrusionOk="0">
                  <a:moveTo>
                    <a:pt x="0" y="0"/>
                  </a:moveTo>
                  <a:lnTo>
                    <a:pt x="7031" y="0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 rot="10800000" flipH="1">
              <a:off x="4383988" y="646425"/>
              <a:ext cx="218150" cy="17825"/>
            </a:xfrm>
            <a:custGeom>
              <a:avLst/>
              <a:gdLst/>
              <a:ahLst/>
              <a:cxnLst/>
              <a:rect l="l" t="t" r="r" b="b"/>
              <a:pathLst>
                <a:path w="7032" h="713" extrusionOk="0">
                  <a:moveTo>
                    <a:pt x="0" y="0"/>
                  </a:moveTo>
                  <a:lnTo>
                    <a:pt x="7031" y="0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 rot="10800000" flipH="1">
              <a:off x="4467035" y="547700"/>
              <a:ext cx="56802" cy="17825"/>
            </a:xfrm>
            <a:custGeom>
              <a:avLst/>
              <a:gdLst/>
              <a:ahLst/>
              <a:cxnLst/>
              <a:rect l="l" t="t" r="r" b="b"/>
              <a:pathLst>
                <a:path w="1831" h="713" extrusionOk="0">
                  <a:moveTo>
                    <a:pt x="1" y="0"/>
                  </a:moveTo>
                  <a:lnTo>
                    <a:pt x="1831" y="0"/>
                  </a:lnTo>
                  <a:lnTo>
                    <a:pt x="183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 rot="10800000" flipH="1">
              <a:off x="6803029" y="548650"/>
              <a:ext cx="256401" cy="17375"/>
            </a:xfrm>
            <a:custGeom>
              <a:avLst/>
              <a:gdLst/>
              <a:ahLst/>
              <a:cxnLst/>
              <a:rect l="l" t="t" r="r" b="b"/>
              <a:pathLst>
                <a:path w="8265" h="695" extrusionOk="0">
                  <a:moveTo>
                    <a:pt x="1" y="1"/>
                  </a:moveTo>
                  <a:lnTo>
                    <a:pt x="8264" y="1"/>
                  </a:lnTo>
                  <a:lnTo>
                    <a:pt x="8264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 rot="10800000" flipH="1">
              <a:off x="6591487" y="539500"/>
              <a:ext cx="602395" cy="17850"/>
            </a:xfrm>
            <a:custGeom>
              <a:avLst/>
              <a:gdLst/>
              <a:ahLst/>
              <a:cxnLst/>
              <a:rect l="l" t="t" r="r" b="b"/>
              <a:pathLst>
                <a:path w="19418" h="714" extrusionOk="0">
                  <a:moveTo>
                    <a:pt x="0" y="1"/>
                  </a:moveTo>
                  <a:lnTo>
                    <a:pt x="19418" y="1"/>
                  </a:lnTo>
                  <a:lnTo>
                    <a:pt x="194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0"/>
            <p:cNvSpPr/>
            <p:nvPr/>
          </p:nvSpPr>
          <p:spPr>
            <a:xfrm rot="10800000" flipH="1">
              <a:off x="5384929" y="584775"/>
              <a:ext cx="28137" cy="17850"/>
            </a:xfrm>
            <a:custGeom>
              <a:avLst/>
              <a:gdLst/>
              <a:ahLst/>
              <a:cxnLst/>
              <a:rect l="l" t="t" r="r" b="b"/>
              <a:pathLst>
                <a:path w="907" h="714" extrusionOk="0">
                  <a:moveTo>
                    <a:pt x="1" y="1"/>
                  </a:moveTo>
                  <a:lnTo>
                    <a:pt x="906" y="1"/>
                  </a:lnTo>
                  <a:lnTo>
                    <a:pt x="90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0"/>
            <p:cNvSpPr/>
            <p:nvPr/>
          </p:nvSpPr>
          <p:spPr>
            <a:xfrm rot="10800000" flipH="1">
              <a:off x="4608684" y="667125"/>
              <a:ext cx="835467" cy="17350"/>
            </a:xfrm>
            <a:custGeom>
              <a:avLst/>
              <a:gdLst/>
              <a:ahLst/>
              <a:cxnLst/>
              <a:rect l="l" t="t" r="r" b="b"/>
              <a:pathLst>
                <a:path w="26931" h="694" extrusionOk="0">
                  <a:moveTo>
                    <a:pt x="0" y="0"/>
                  </a:moveTo>
                  <a:lnTo>
                    <a:pt x="26930" y="0"/>
                  </a:lnTo>
                  <a:lnTo>
                    <a:pt x="26930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 rot="10800000" flipH="1">
              <a:off x="5542709" y="622825"/>
              <a:ext cx="427893" cy="17825"/>
            </a:xfrm>
            <a:custGeom>
              <a:avLst/>
              <a:gdLst/>
              <a:ahLst/>
              <a:cxnLst/>
              <a:rect l="l" t="t" r="r" b="b"/>
              <a:pathLst>
                <a:path w="13793" h="713" extrusionOk="0">
                  <a:moveTo>
                    <a:pt x="0" y="0"/>
                  </a:moveTo>
                  <a:lnTo>
                    <a:pt x="13793" y="0"/>
                  </a:lnTo>
                  <a:lnTo>
                    <a:pt x="13793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 rot="10800000" flipH="1">
              <a:off x="5381950" y="657975"/>
              <a:ext cx="348445" cy="17850"/>
            </a:xfrm>
            <a:custGeom>
              <a:avLst/>
              <a:gdLst/>
              <a:ahLst/>
              <a:cxnLst/>
              <a:rect l="l" t="t" r="r" b="b"/>
              <a:pathLst>
                <a:path w="11232" h="714" extrusionOk="0">
                  <a:moveTo>
                    <a:pt x="1" y="1"/>
                  </a:moveTo>
                  <a:lnTo>
                    <a:pt x="11231" y="1"/>
                  </a:lnTo>
                  <a:lnTo>
                    <a:pt x="11231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 rot="10800000" flipH="1">
              <a:off x="5483549" y="555875"/>
              <a:ext cx="52614" cy="17850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6" y="1"/>
                  </a:lnTo>
                  <a:lnTo>
                    <a:pt x="169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0"/>
            <p:cNvSpPr/>
            <p:nvPr/>
          </p:nvSpPr>
          <p:spPr>
            <a:xfrm rot="10800000" flipH="1">
              <a:off x="5522389" y="614625"/>
              <a:ext cx="52614" cy="17850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1" y="0"/>
                  </a:moveTo>
                  <a:lnTo>
                    <a:pt x="1696" y="0"/>
                  </a:lnTo>
                  <a:lnTo>
                    <a:pt x="1696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 rot="10800000" flipH="1">
              <a:off x="5413035" y="614150"/>
              <a:ext cx="28106" cy="17350"/>
            </a:xfrm>
            <a:custGeom>
              <a:avLst/>
              <a:gdLst/>
              <a:ahLst/>
              <a:cxnLst/>
              <a:rect l="l" t="t" r="r" b="b"/>
              <a:pathLst>
                <a:path w="906" h="694" extrusionOk="0">
                  <a:moveTo>
                    <a:pt x="0" y="0"/>
                  </a:moveTo>
                  <a:lnTo>
                    <a:pt x="906" y="0"/>
                  </a:lnTo>
                  <a:lnTo>
                    <a:pt x="906" y="693"/>
                  </a:lnTo>
                  <a:lnTo>
                    <a:pt x="0" y="69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52;p60">
            <a:extLst>
              <a:ext uri="{FF2B5EF4-FFF2-40B4-BE49-F238E27FC236}">
                <a16:creationId xmlns:a16="http://schemas.microsoft.com/office/drawing/2014/main" id="{12F4BBB0-4F10-924F-4DF0-3335642C32B9}"/>
              </a:ext>
            </a:extLst>
          </p:cNvPr>
          <p:cNvSpPr txBox="1">
            <a:spLocks/>
          </p:cNvSpPr>
          <p:nvPr/>
        </p:nvSpPr>
        <p:spPr>
          <a:xfrm>
            <a:off x="592591" y="3150148"/>
            <a:ext cx="3839346" cy="46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0" indent="0"/>
            <a:endParaRPr lang="fr-FR" dirty="0">
              <a:solidFill>
                <a:schemeClr val="tx1"/>
              </a:solidFill>
              <a:latin typeface="Cutive Mono" panose="020B0604020202020204" charset="0"/>
            </a:endParaRPr>
          </a:p>
        </p:txBody>
      </p:sp>
      <p:sp>
        <p:nvSpPr>
          <p:cNvPr id="2" name="Rectangle 1">
            <a:hlinkClick r:id="rId3" action="ppaction://hlinkfile"/>
            <a:extLst>
              <a:ext uri="{FF2B5EF4-FFF2-40B4-BE49-F238E27FC236}">
                <a16:creationId xmlns:a16="http://schemas.microsoft.com/office/drawing/2014/main" id="{BC4A8FDD-9A92-6E1B-B378-527F30C9D0E9}"/>
              </a:ext>
            </a:extLst>
          </p:cNvPr>
          <p:cNvSpPr/>
          <p:nvPr/>
        </p:nvSpPr>
        <p:spPr>
          <a:xfrm>
            <a:off x="323557" y="312806"/>
            <a:ext cx="696351" cy="9393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49"/>
          <p:cNvSpPr txBox="1">
            <a:spLocks noGrp="1"/>
          </p:cNvSpPr>
          <p:nvPr>
            <p:ph type="subTitle" idx="2"/>
          </p:nvPr>
        </p:nvSpPr>
        <p:spPr>
          <a:xfrm>
            <a:off x="2389909" y="2563587"/>
            <a:ext cx="4364182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Þ"/>
            </a:pPr>
            <a:r>
              <a:rPr lang="fr-FR" dirty="0">
                <a:sym typeface="Symbol" panose="05050102010706020507" pitchFamily="18" charset="2"/>
              </a:rPr>
              <a:t>Outil de partage de données diverses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Fichiers de code (script)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Textures et modèles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Fichiers sonores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Scènes de jeu </a:t>
            </a:r>
          </a:p>
        </p:txBody>
      </p:sp>
      <p:sp>
        <p:nvSpPr>
          <p:cNvPr id="1771" name="Google Shape;1771;p49"/>
          <p:cNvSpPr txBox="1">
            <a:spLocks noGrp="1"/>
          </p:cNvSpPr>
          <p:nvPr>
            <p:ph type="subTitle" idx="3"/>
          </p:nvPr>
        </p:nvSpPr>
        <p:spPr>
          <a:xfrm>
            <a:off x="2957945" y="2004757"/>
            <a:ext cx="322811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grpSp>
        <p:nvGrpSpPr>
          <p:cNvPr id="1773" name="Google Shape;1773;p49"/>
          <p:cNvGrpSpPr/>
          <p:nvPr/>
        </p:nvGrpSpPr>
        <p:grpSpPr>
          <a:xfrm>
            <a:off x="27828" y="1709825"/>
            <a:ext cx="1370799" cy="204376"/>
            <a:chOff x="27828" y="1709825"/>
            <a:chExt cx="1370799" cy="204376"/>
          </a:xfrm>
        </p:grpSpPr>
        <p:sp>
          <p:nvSpPr>
            <p:cNvPr id="1774" name="Google Shape;1774;p49"/>
            <p:cNvSpPr/>
            <p:nvPr/>
          </p:nvSpPr>
          <p:spPr>
            <a:xfrm flipH="1">
              <a:off x="921707" y="1803721"/>
              <a:ext cx="476920" cy="24513"/>
            </a:xfrm>
            <a:custGeom>
              <a:avLst/>
              <a:gdLst/>
              <a:ahLst/>
              <a:cxnLst/>
              <a:rect l="l" t="t" r="r" b="b"/>
              <a:pathLst>
                <a:path w="25776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 flipH="1">
              <a:off x="242758" y="1709825"/>
              <a:ext cx="476902" cy="24479"/>
            </a:xfrm>
            <a:custGeom>
              <a:avLst/>
              <a:gdLst/>
              <a:ahLst/>
              <a:cxnLst/>
              <a:rect l="l" t="t" r="r" b="b"/>
              <a:pathLst>
                <a:path w="25775" h="713" extrusionOk="0">
                  <a:moveTo>
                    <a:pt x="0" y="0"/>
                  </a:moveTo>
                  <a:lnTo>
                    <a:pt x="25774" y="0"/>
                  </a:lnTo>
                  <a:lnTo>
                    <a:pt x="2577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 flipH="1">
              <a:off x="793773" y="1721704"/>
              <a:ext cx="202454" cy="24513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 flipH="1">
              <a:off x="821585" y="1791156"/>
              <a:ext cx="69162" cy="24513"/>
            </a:xfrm>
            <a:custGeom>
              <a:avLst/>
              <a:gdLst/>
              <a:ahLst/>
              <a:cxnLst/>
              <a:rect l="l" t="t" r="r" b="b"/>
              <a:pathLst>
                <a:path w="3738" h="714" extrusionOk="0">
                  <a:moveTo>
                    <a:pt x="1" y="1"/>
                  </a:moveTo>
                  <a:lnTo>
                    <a:pt x="3738" y="1"/>
                  </a:lnTo>
                  <a:lnTo>
                    <a:pt x="373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 flipH="1">
              <a:off x="27828" y="1889687"/>
              <a:ext cx="861846" cy="24513"/>
            </a:xfrm>
            <a:custGeom>
              <a:avLst/>
              <a:gdLst/>
              <a:ahLst/>
              <a:cxnLst/>
              <a:rect l="l" t="t" r="r" b="b"/>
              <a:pathLst>
                <a:path w="46580" h="714" extrusionOk="0">
                  <a:moveTo>
                    <a:pt x="1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49"/>
          <p:cNvGrpSpPr/>
          <p:nvPr/>
        </p:nvGrpSpPr>
        <p:grpSpPr>
          <a:xfrm>
            <a:off x="7485775" y="1392200"/>
            <a:ext cx="1658224" cy="204426"/>
            <a:chOff x="7257175" y="1401725"/>
            <a:chExt cx="1658224" cy="204426"/>
          </a:xfrm>
        </p:grpSpPr>
        <p:sp>
          <p:nvSpPr>
            <p:cNvPr id="1780" name="Google Shape;1780;p49"/>
            <p:cNvSpPr/>
            <p:nvPr/>
          </p:nvSpPr>
          <p:spPr>
            <a:xfrm flipH="1">
              <a:off x="8338489" y="1495663"/>
              <a:ext cx="576909" cy="24515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0" y="0"/>
                  </a:moveTo>
                  <a:lnTo>
                    <a:pt x="25775" y="0"/>
                  </a:lnTo>
                  <a:lnTo>
                    <a:pt x="2577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 flipH="1">
              <a:off x="7517179" y="1401725"/>
              <a:ext cx="576909" cy="24515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 flipH="1">
              <a:off x="8184162" y="1413639"/>
              <a:ext cx="244909" cy="24515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 flipH="1">
              <a:off x="8217361" y="1483749"/>
              <a:ext cx="83666" cy="23863"/>
            </a:xfrm>
            <a:custGeom>
              <a:avLst/>
              <a:gdLst/>
              <a:ahLst/>
              <a:cxnLst/>
              <a:rect l="l" t="t" r="r" b="b"/>
              <a:pathLst>
                <a:path w="3738" h="695" extrusionOk="0">
                  <a:moveTo>
                    <a:pt x="0" y="1"/>
                  </a:moveTo>
                  <a:lnTo>
                    <a:pt x="3737" y="1"/>
                  </a:lnTo>
                  <a:lnTo>
                    <a:pt x="373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 flipH="1">
              <a:off x="7257175" y="1581635"/>
              <a:ext cx="1042554" cy="24515"/>
            </a:xfrm>
            <a:custGeom>
              <a:avLst/>
              <a:gdLst/>
              <a:ahLst/>
              <a:cxnLst/>
              <a:rect l="l" t="t" r="r" b="b"/>
              <a:pathLst>
                <a:path w="46579" h="714" extrusionOk="0">
                  <a:moveTo>
                    <a:pt x="0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768;p49">
            <a:extLst>
              <a:ext uri="{FF2B5EF4-FFF2-40B4-BE49-F238E27FC236}">
                <a16:creationId xmlns:a16="http://schemas.microsoft.com/office/drawing/2014/main" id="{776772DF-5FF5-3915-0185-8F2840C03A14}"/>
              </a:ext>
            </a:extLst>
          </p:cNvPr>
          <p:cNvSpPr txBox="1">
            <a:spLocks/>
          </p:cNvSpPr>
          <p:nvPr/>
        </p:nvSpPr>
        <p:spPr>
          <a:xfrm>
            <a:off x="1401000" y="796229"/>
            <a:ext cx="6342000" cy="68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r>
              <a:rPr lang="fr-FR"/>
              <a:t>MANAGEMENT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anormal Investigations by Slidesgo">
  <a:themeElements>
    <a:clrScheme name="Simple Light">
      <a:dk1>
        <a:srgbClr val="F2F4F2"/>
      </a:dk1>
      <a:lt1>
        <a:srgbClr val="240000"/>
      </a:lt1>
      <a:dk2>
        <a:srgbClr val="9B0000"/>
      </a:dk2>
      <a:lt2>
        <a:srgbClr val="B7B7B7"/>
      </a:lt2>
      <a:accent1>
        <a:srgbClr val="666666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2F4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AD36C6-6750-4BAA-8AF3-84F9DADF9129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382</Words>
  <Application>Microsoft Office PowerPoint</Application>
  <PresentationFormat>Affichage à l'écran (16:9)</PresentationFormat>
  <Paragraphs>102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4" baseType="lpstr">
      <vt:lpstr>Lexend</vt:lpstr>
      <vt:lpstr>Special Elite</vt:lpstr>
      <vt:lpstr>Barlow</vt:lpstr>
      <vt:lpstr>Wingdings</vt:lpstr>
      <vt:lpstr>Anaheim</vt:lpstr>
      <vt:lpstr>Symbol</vt:lpstr>
      <vt:lpstr>Arimo</vt:lpstr>
      <vt:lpstr>Who asks Satan</vt:lpstr>
      <vt:lpstr>Cutive Mono</vt:lpstr>
      <vt:lpstr>Bebas Neue</vt:lpstr>
      <vt:lpstr>Arial</vt:lpstr>
      <vt:lpstr>Paranormal Investigations by Slidesgo</vt:lpstr>
      <vt:lpstr>We Don’t See Sharp…</vt:lpstr>
      <vt:lpstr>Structure</vt:lpstr>
      <vt:lpstr>Présentation du jeu (lore)</vt:lpstr>
      <vt:lpstr>L’équipe (Flush Hand Studio)</vt:lpstr>
      <vt:lpstr>Les bénéfices du projet</vt:lpstr>
      <vt:lpstr>Inspirations notables</vt:lpstr>
      <vt:lpstr>Principes proches &amp; nouveaux</vt:lpstr>
      <vt:lpstr>Site Web &amp; Communication</vt:lpstr>
      <vt:lpstr>Présentation PowerPoint</vt:lpstr>
      <vt:lpstr>MANAGEMENT</vt:lpstr>
      <vt:lpstr>BUDGET &amp; PRÉVISIONS</vt:lpstr>
      <vt:lpstr>ÉTAT ACTUEL DU JEU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Djamel Berkoune</dc:creator>
  <cp:lastModifiedBy>Leo Deschanel--Losciuto</cp:lastModifiedBy>
  <cp:revision>10</cp:revision>
  <dcterms:modified xsi:type="dcterms:W3CDTF">2024-12-17T14:48:07Z</dcterms:modified>
</cp:coreProperties>
</file>